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76" r:id="rId5"/>
    <p:sldId id="258" r:id="rId6"/>
    <p:sldId id="277" r:id="rId7"/>
    <p:sldId id="275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>
      <p:cViewPr varScale="1">
        <p:scale>
          <a:sx n="70" d="100"/>
          <a:sy n="70" d="100"/>
        </p:scale>
        <p:origin x="84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463360" y="0"/>
            <a:ext cx="4824730" cy="10287000"/>
          </a:xfrm>
          <a:custGeom>
            <a:avLst/>
            <a:gdLst/>
            <a:ahLst/>
            <a:cxnLst/>
            <a:rect l="l" t="t" r="r" b="b"/>
            <a:pathLst>
              <a:path w="4824730" h="10287000">
                <a:moveTo>
                  <a:pt x="0" y="0"/>
                </a:moveTo>
                <a:lnTo>
                  <a:pt x="4824638" y="0"/>
                </a:lnTo>
                <a:lnTo>
                  <a:pt x="482463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635" y="1069044"/>
            <a:ext cx="12096750" cy="777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5104" y="1154687"/>
            <a:ext cx="8797790" cy="1242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3764"/>
              <a:ext cx="5159328" cy="7048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0287000"/>
                  </a:moveTo>
                  <a:lnTo>
                    <a:pt x="2443100" y="10287000"/>
                  </a:lnTo>
                  <a:lnTo>
                    <a:pt x="0" y="7549186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531485" cy="4712335"/>
            </a:xfrm>
            <a:custGeom>
              <a:avLst/>
              <a:gdLst/>
              <a:ahLst/>
              <a:cxnLst/>
              <a:rect l="l" t="t" r="r" b="b"/>
              <a:pathLst>
                <a:path w="5531485" h="4712335">
                  <a:moveTo>
                    <a:pt x="0" y="4712153"/>
                  </a:moveTo>
                  <a:lnTo>
                    <a:pt x="0" y="0"/>
                  </a:lnTo>
                  <a:lnTo>
                    <a:pt x="5530947" y="0"/>
                  </a:lnTo>
                  <a:lnTo>
                    <a:pt x="0" y="4712153"/>
                  </a:lnTo>
                  <a:close/>
                </a:path>
              </a:pathLst>
            </a:custGeom>
            <a:solidFill>
              <a:srgbClr val="E94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"/>
              <a:ext cx="4533900" cy="10287000"/>
            </a:xfrm>
            <a:custGeom>
              <a:avLst/>
              <a:gdLst/>
              <a:ahLst/>
              <a:cxnLst/>
              <a:rect l="l" t="t" r="r" b="b"/>
              <a:pathLst>
                <a:path w="4533900" h="10287000">
                  <a:moveTo>
                    <a:pt x="4533899" y="10286870"/>
                  </a:moveTo>
                  <a:lnTo>
                    <a:pt x="0" y="10286870"/>
                  </a:lnTo>
                  <a:lnTo>
                    <a:pt x="0" y="0"/>
                  </a:lnTo>
                  <a:lnTo>
                    <a:pt x="4533899" y="10286870"/>
                  </a:lnTo>
                  <a:close/>
                </a:path>
              </a:pathLst>
            </a:custGeom>
            <a:solidFill>
              <a:srgbClr val="042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0401" y="2098115"/>
              <a:ext cx="4514849" cy="26193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8553" y="1201966"/>
              <a:ext cx="4200524" cy="42005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81792" y="5873786"/>
            <a:ext cx="9390380" cy="2345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200" spc="2130" dirty="0">
                <a:solidFill>
                  <a:srgbClr val="181818"/>
                </a:solidFill>
              </a:rPr>
              <a:t>M</a:t>
            </a:r>
            <a:r>
              <a:rPr sz="15200" spc="-670" dirty="0">
                <a:solidFill>
                  <a:srgbClr val="181818"/>
                </a:solidFill>
              </a:rPr>
              <a:t>E</a:t>
            </a:r>
            <a:r>
              <a:rPr sz="15200" spc="610" dirty="0">
                <a:solidFill>
                  <a:srgbClr val="181818"/>
                </a:solidFill>
              </a:rPr>
              <a:t>S</a:t>
            </a:r>
            <a:r>
              <a:rPr sz="15200" spc="-375" dirty="0">
                <a:solidFill>
                  <a:srgbClr val="181818"/>
                </a:solidFill>
              </a:rPr>
              <a:t>H</a:t>
            </a:r>
            <a:r>
              <a:rPr sz="15200" spc="-1305" dirty="0">
                <a:solidFill>
                  <a:srgbClr val="181818"/>
                </a:solidFill>
              </a:rPr>
              <a:t> </a:t>
            </a:r>
            <a:r>
              <a:rPr sz="14800" spc="150" dirty="0">
                <a:solidFill>
                  <a:srgbClr val="181818"/>
                </a:solidFill>
                <a:latin typeface="Microsoft Sans Serif"/>
                <a:cs typeface="Microsoft Sans Serif"/>
              </a:rPr>
              <a:t>2</a:t>
            </a:r>
            <a:r>
              <a:rPr sz="14800" spc="665" dirty="0">
                <a:solidFill>
                  <a:srgbClr val="181818"/>
                </a:solidFill>
                <a:latin typeface="Microsoft Sans Serif"/>
                <a:cs typeface="Microsoft Sans Serif"/>
              </a:rPr>
              <a:t>0</a:t>
            </a:r>
            <a:r>
              <a:rPr sz="14800" spc="150" dirty="0">
                <a:solidFill>
                  <a:srgbClr val="181818"/>
                </a:solidFill>
                <a:latin typeface="Microsoft Sans Serif"/>
                <a:cs typeface="Microsoft Sans Serif"/>
              </a:rPr>
              <a:t>2</a:t>
            </a:r>
            <a:r>
              <a:rPr sz="14800" spc="-1355" dirty="0">
                <a:solidFill>
                  <a:srgbClr val="181818"/>
                </a:solidFill>
                <a:latin typeface="Microsoft Sans Serif"/>
                <a:cs typeface="Microsoft Sans Serif"/>
              </a:rPr>
              <a:t>1</a:t>
            </a:r>
            <a:endParaRPr sz="14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1516" y="6"/>
            <a:ext cx="8124825" cy="10287000"/>
          </a:xfrm>
          <a:custGeom>
            <a:avLst/>
            <a:gdLst/>
            <a:ahLst/>
            <a:cxnLst/>
            <a:rect l="l" t="t" r="r" b="b"/>
            <a:pathLst>
              <a:path w="8124825" h="10287000">
                <a:moveTo>
                  <a:pt x="8124824" y="0"/>
                </a:moveTo>
                <a:lnTo>
                  <a:pt x="8124824" y="10286945"/>
                </a:lnTo>
                <a:lnTo>
                  <a:pt x="0" y="10286945"/>
                </a:lnTo>
                <a:lnTo>
                  <a:pt x="8124824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427" y="404651"/>
            <a:ext cx="7343774" cy="94773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0027" y="404651"/>
            <a:ext cx="7343773" cy="94773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7635" y="0"/>
            <a:ext cx="12960985" cy="10287000"/>
            <a:chOff x="5327635" y="0"/>
            <a:chExt cx="12960985" cy="10287000"/>
          </a:xfrm>
        </p:grpSpPr>
        <p:sp>
          <p:nvSpPr>
            <p:cNvPr id="3" name="object 3"/>
            <p:cNvSpPr/>
            <p:nvPr/>
          </p:nvSpPr>
          <p:spPr>
            <a:xfrm>
              <a:off x="12532512" y="1894964"/>
              <a:ext cx="27940" cy="2078989"/>
            </a:xfrm>
            <a:custGeom>
              <a:avLst/>
              <a:gdLst/>
              <a:ahLst/>
              <a:cxnLst/>
              <a:rect l="l" t="t" r="r" b="b"/>
              <a:pathLst>
                <a:path w="27940" h="2078989">
                  <a:moveTo>
                    <a:pt x="27760" y="0"/>
                  </a:moveTo>
                  <a:lnTo>
                    <a:pt x="0" y="2078927"/>
                  </a:lnTo>
                </a:path>
              </a:pathLst>
            </a:custGeom>
            <a:ln w="104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77808" y="3788784"/>
              <a:ext cx="314325" cy="211454"/>
            </a:xfrm>
            <a:custGeom>
              <a:avLst/>
              <a:gdLst/>
              <a:ahLst/>
              <a:cxnLst/>
              <a:rect l="l" t="t" r="r" b="b"/>
              <a:pathLst>
                <a:path w="314325" h="211454">
                  <a:moveTo>
                    <a:pt x="314296" y="4196"/>
                  </a:moveTo>
                  <a:lnTo>
                    <a:pt x="154355" y="211249"/>
                  </a:lnTo>
                  <a:lnTo>
                    <a:pt x="0" y="0"/>
                  </a:lnTo>
                </a:path>
              </a:pathLst>
            </a:custGeom>
            <a:ln w="104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18400" y="1896804"/>
              <a:ext cx="75565" cy="2230755"/>
            </a:xfrm>
            <a:custGeom>
              <a:avLst/>
              <a:gdLst/>
              <a:ahLst/>
              <a:cxnLst/>
              <a:rect l="l" t="t" r="r" b="b"/>
              <a:pathLst>
                <a:path w="75565" h="2230754">
                  <a:moveTo>
                    <a:pt x="0" y="0"/>
                  </a:moveTo>
                  <a:lnTo>
                    <a:pt x="75427" y="2230179"/>
                  </a:lnTo>
                </a:path>
              </a:pathLst>
            </a:custGeom>
            <a:ln w="104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30561" y="3938563"/>
              <a:ext cx="314325" cy="214629"/>
            </a:xfrm>
            <a:custGeom>
              <a:avLst/>
              <a:gdLst/>
              <a:ahLst/>
              <a:cxnLst/>
              <a:rect l="l" t="t" r="r" b="b"/>
              <a:pathLst>
                <a:path w="314325" h="214629">
                  <a:moveTo>
                    <a:pt x="314145" y="0"/>
                  </a:moveTo>
                  <a:lnTo>
                    <a:pt x="164150" y="214584"/>
                  </a:lnTo>
                  <a:lnTo>
                    <a:pt x="0" y="10624"/>
                  </a:lnTo>
                </a:path>
              </a:pathLst>
            </a:custGeom>
            <a:ln w="104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4139379"/>
            <a:ext cx="3397885" cy="1713864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ts val="6440"/>
              </a:lnSpc>
              <a:spcBef>
                <a:spcPts val="610"/>
              </a:spcBef>
            </a:pPr>
            <a:r>
              <a:rPr sz="5700" spc="25" dirty="0"/>
              <a:t>Section </a:t>
            </a:r>
            <a:r>
              <a:rPr sz="5700" spc="30" dirty="0"/>
              <a:t> </a:t>
            </a:r>
            <a:r>
              <a:rPr sz="5700" spc="-5" dirty="0"/>
              <a:t>a</a:t>
            </a:r>
            <a:r>
              <a:rPr sz="5700" spc="210" dirty="0"/>
              <a:t>n</a:t>
            </a:r>
            <a:r>
              <a:rPr sz="5700" spc="-185" dirty="0"/>
              <a:t>t</a:t>
            </a:r>
            <a:r>
              <a:rPr sz="5700" spc="-125" dirty="0"/>
              <a:t>é</a:t>
            </a:r>
            <a:r>
              <a:rPr sz="5700" spc="-80" dirty="0"/>
              <a:t>r</a:t>
            </a:r>
            <a:r>
              <a:rPr sz="5700" spc="-45" dirty="0"/>
              <a:t>i</a:t>
            </a:r>
            <a:r>
              <a:rPr sz="5700" spc="-125" dirty="0"/>
              <a:t>e</a:t>
            </a:r>
            <a:r>
              <a:rPr sz="5700" spc="210" dirty="0"/>
              <a:t>u</a:t>
            </a:r>
            <a:r>
              <a:rPr sz="5700" spc="-80" dirty="0"/>
              <a:t>r</a:t>
            </a:r>
            <a:r>
              <a:rPr sz="5700" spc="-125" dirty="0"/>
              <a:t>e</a:t>
            </a:r>
            <a:endParaRPr sz="5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83618" y="6"/>
            <a:ext cx="12903200" cy="10287000"/>
            <a:chOff x="5383618" y="6"/>
            <a:chExt cx="12903200" cy="10287000"/>
          </a:xfrm>
        </p:grpSpPr>
        <p:sp>
          <p:nvSpPr>
            <p:cNvPr id="4" name="object 4"/>
            <p:cNvSpPr/>
            <p:nvPr/>
          </p:nvSpPr>
          <p:spPr>
            <a:xfrm>
              <a:off x="10161516" y="6"/>
              <a:ext cx="8124825" cy="10287000"/>
            </a:xfrm>
            <a:custGeom>
              <a:avLst/>
              <a:gdLst/>
              <a:ahLst/>
              <a:cxnLst/>
              <a:rect l="l" t="t" r="r" b="b"/>
              <a:pathLst>
                <a:path w="8124825" h="10287000">
                  <a:moveTo>
                    <a:pt x="8124824" y="0"/>
                  </a:moveTo>
                  <a:lnTo>
                    <a:pt x="8124824" y="10286945"/>
                  </a:lnTo>
                  <a:lnTo>
                    <a:pt x="0" y="10286945"/>
                  </a:lnTo>
                  <a:lnTo>
                    <a:pt x="8124824" y="0"/>
                  </a:lnTo>
                  <a:close/>
                </a:path>
              </a:pathLst>
            </a:custGeom>
            <a:solidFill>
              <a:srgbClr val="E94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3618" y="287482"/>
              <a:ext cx="7524749" cy="9715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"/>
            <a:ext cx="18287999" cy="102869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8287999" cy="102857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382" y="0"/>
            <a:ext cx="12639675" cy="10237470"/>
            <a:chOff x="2822382" y="0"/>
            <a:chExt cx="12639675" cy="10237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2382" y="3131236"/>
              <a:ext cx="12639674" cy="7105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7373" y="0"/>
              <a:ext cx="10496549" cy="31337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227933"/>
            <a:ext cx="16230599" cy="58292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4180" y="0"/>
            <a:ext cx="11115675" cy="9992360"/>
            <a:chOff x="3584180" y="0"/>
            <a:chExt cx="11115675" cy="9992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4180" y="0"/>
              <a:ext cx="11115674" cy="29622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6827" y="2962679"/>
              <a:ext cx="9077324" cy="70294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697085" cy="10287000"/>
            <a:chOff x="0" y="1"/>
            <a:chExt cx="969708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9697085" cy="10287000"/>
            </a:xfrm>
            <a:custGeom>
              <a:avLst/>
              <a:gdLst/>
              <a:ahLst/>
              <a:cxnLst/>
              <a:rect l="l" t="t" r="r" b="b"/>
              <a:pathLst>
                <a:path w="9697085" h="10287000">
                  <a:moveTo>
                    <a:pt x="7640985" y="0"/>
                  </a:moveTo>
                  <a:lnTo>
                    <a:pt x="9696639" y="10286998"/>
                  </a:lnTo>
                  <a:lnTo>
                    <a:pt x="0" y="10286998"/>
                  </a:lnTo>
                  <a:lnTo>
                    <a:pt x="0" y="0"/>
                  </a:lnTo>
                  <a:lnTo>
                    <a:pt x="7640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6542" y="2713679"/>
              <a:ext cx="5181600" cy="52863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36056" y="689387"/>
            <a:ext cx="5937885" cy="287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100"/>
              </a:spcBef>
            </a:pPr>
            <a:r>
              <a:rPr sz="8300" spc="-30" dirty="0">
                <a:solidFill>
                  <a:srgbClr val="FFFEFE"/>
                </a:solidFill>
              </a:rPr>
              <a:t>I</a:t>
            </a:r>
            <a:r>
              <a:rPr sz="8300" spc="300" dirty="0">
                <a:solidFill>
                  <a:srgbClr val="FFFEFE"/>
                </a:solidFill>
              </a:rPr>
              <a:t>n</a:t>
            </a:r>
            <a:r>
              <a:rPr sz="8300" spc="480" dirty="0">
                <a:solidFill>
                  <a:srgbClr val="FFFEFE"/>
                </a:solidFill>
              </a:rPr>
              <a:t>s</a:t>
            </a:r>
            <a:r>
              <a:rPr sz="8300" spc="-270" dirty="0">
                <a:solidFill>
                  <a:srgbClr val="FFFEFE"/>
                </a:solidFill>
              </a:rPr>
              <a:t>t</a:t>
            </a:r>
            <a:r>
              <a:rPr sz="8300" spc="-70" dirty="0">
                <a:solidFill>
                  <a:srgbClr val="FFFEFE"/>
                </a:solidFill>
              </a:rPr>
              <a:t>i</a:t>
            </a:r>
            <a:r>
              <a:rPr sz="8300" spc="-270" dirty="0">
                <a:solidFill>
                  <a:srgbClr val="FFFEFE"/>
                </a:solidFill>
              </a:rPr>
              <a:t>t</a:t>
            </a:r>
            <a:r>
              <a:rPr sz="8300" spc="300" dirty="0">
                <a:solidFill>
                  <a:srgbClr val="FFFEFE"/>
                </a:solidFill>
              </a:rPr>
              <a:t>u</a:t>
            </a:r>
            <a:r>
              <a:rPr sz="8300" spc="-270" dirty="0">
                <a:solidFill>
                  <a:srgbClr val="FFFEFE"/>
                </a:solidFill>
              </a:rPr>
              <a:t>t</a:t>
            </a:r>
            <a:r>
              <a:rPr sz="8300" spc="-715" dirty="0">
                <a:solidFill>
                  <a:srgbClr val="FFFEFE"/>
                </a:solidFill>
              </a:rPr>
              <a:t> </a:t>
            </a:r>
            <a:r>
              <a:rPr sz="8300" spc="200" dirty="0">
                <a:solidFill>
                  <a:srgbClr val="FFFEFE"/>
                </a:solidFill>
              </a:rPr>
              <a:t>d</a:t>
            </a:r>
            <a:r>
              <a:rPr sz="8300" spc="-190" dirty="0">
                <a:solidFill>
                  <a:srgbClr val="FFFEFE"/>
                </a:solidFill>
              </a:rPr>
              <a:t>e</a:t>
            </a:r>
            <a:r>
              <a:rPr sz="8300" spc="-715" dirty="0">
                <a:solidFill>
                  <a:srgbClr val="FFFEFE"/>
                </a:solidFill>
              </a:rPr>
              <a:t> </a:t>
            </a:r>
            <a:r>
              <a:rPr sz="8300" spc="-150" dirty="0">
                <a:solidFill>
                  <a:srgbClr val="FFFEFE"/>
                </a:solidFill>
              </a:rPr>
              <a:t>l</a:t>
            </a:r>
            <a:r>
              <a:rPr sz="8300" spc="-10" dirty="0">
                <a:solidFill>
                  <a:srgbClr val="FFFEFE"/>
                </a:solidFill>
              </a:rPr>
              <a:t>a  </a:t>
            </a:r>
            <a:r>
              <a:rPr sz="8300" spc="-215" dirty="0">
                <a:solidFill>
                  <a:srgbClr val="FFFEFE"/>
                </a:solidFill>
              </a:rPr>
              <a:t>H</a:t>
            </a:r>
            <a:r>
              <a:rPr sz="8300" spc="-190" dirty="0">
                <a:solidFill>
                  <a:srgbClr val="FFFEFE"/>
                </a:solidFill>
              </a:rPr>
              <a:t>e</a:t>
            </a:r>
            <a:r>
              <a:rPr sz="8300" spc="-125" dirty="0">
                <a:solidFill>
                  <a:srgbClr val="FFFEFE"/>
                </a:solidFill>
              </a:rPr>
              <a:t>r</a:t>
            </a:r>
            <a:r>
              <a:rPr sz="8300" spc="300" dirty="0">
                <a:solidFill>
                  <a:srgbClr val="FFFEFE"/>
                </a:solidFill>
              </a:rPr>
              <a:t>n</a:t>
            </a:r>
            <a:r>
              <a:rPr sz="8300" spc="-70" dirty="0">
                <a:solidFill>
                  <a:srgbClr val="FFFEFE"/>
                </a:solidFill>
              </a:rPr>
              <a:t>i</a:t>
            </a:r>
            <a:r>
              <a:rPr sz="8300" spc="-190" dirty="0">
                <a:solidFill>
                  <a:srgbClr val="FFFEFE"/>
                </a:solidFill>
              </a:rPr>
              <a:t>e</a:t>
            </a:r>
            <a:r>
              <a:rPr sz="8300" spc="-715" dirty="0">
                <a:solidFill>
                  <a:srgbClr val="FFFEFE"/>
                </a:solidFill>
              </a:rPr>
              <a:t> </a:t>
            </a:r>
            <a:r>
              <a:rPr sz="8300" spc="-30" dirty="0">
                <a:solidFill>
                  <a:srgbClr val="FFFEFE"/>
                </a:solidFill>
              </a:rPr>
              <a:t>P</a:t>
            </a:r>
            <a:r>
              <a:rPr sz="8300" spc="-15" dirty="0">
                <a:solidFill>
                  <a:srgbClr val="FFFEFE"/>
                </a:solidFill>
              </a:rPr>
              <a:t>a</a:t>
            </a:r>
            <a:r>
              <a:rPr sz="8300" spc="-125" dirty="0">
                <a:solidFill>
                  <a:srgbClr val="FFFEFE"/>
                </a:solidFill>
              </a:rPr>
              <a:t>r</a:t>
            </a:r>
            <a:r>
              <a:rPr sz="8300" spc="-70" dirty="0">
                <a:solidFill>
                  <a:srgbClr val="FFFEFE"/>
                </a:solidFill>
              </a:rPr>
              <a:t>i</a:t>
            </a:r>
            <a:r>
              <a:rPr sz="8300" spc="480" dirty="0">
                <a:solidFill>
                  <a:srgbClr val="FFFEFE"/>
                </a:solidFill>
              </a:rPr>
              <a:t>s</a:t>
            </a:r>
            <a:endParaRPr sz="83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7785" y="4623587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7785" y="5080787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7785" y="5537987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7785" y="5995187"/>
            <a:ext cx="104775" cy="1047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360566" y="4381639"/>
            <a:ext cx="20459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985">
              <a:lnSpc>
                <a:spcPct val="115399"/>
              </a:lnSpc>
              <a:spcBef>
                <a:spcPts val="100"/>
              </a:spcBef>
            </a:pPr>
            <a:r>
              <a:rPr sz="2600" spc="20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600" spc="7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600" spc="-3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6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29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600" spc="1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600" spc="95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2600" spc="20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600" spc="-3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6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2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600" spc="1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600" spc="495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2600" spc="3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28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600" spc="-3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6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23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2600" spc="1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600" spc="28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600" spc="3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600" spc="29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600" spc="2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600" spc="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2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600" spc="-37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6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600" spc="2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600" spc="1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600" spc="495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2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600" spc="2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600" spc="2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635" cy="10287000"/>
            <a:chOff x="0" y="11"/>
            <a:chExt cx="1828863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11"/>
              <a:ext cx="9143999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12848590" cy="10287000"/>
            </a:xfrm>
            <a:custGeom>
              <a:avLst/>
              <a:gdLst/>
              <a:ahLst/>
              <a:cxnLst/>
              <a:rect l="l" t="t" r="r" b="b"/>
              <a:pathLst>
                <a:path w="12848590" h="10287000">
                  <a:moveTo>
                    <a:pt x="12848298" y="10286987"/>
                  </a:moveTo>
                  <a:lnTo>
                    <a:pt x="58168" y="10286987"/>
                  </a:lnTo>
                  <a:lnTo>
                    <a:pt x="0" y="10121282"/>
                  </a:lnTo>
                  <a:lnTo>
                    <a:pt x="0" y="3048942"/>
                  </a:lnTo>
                  <a:lnTo>
                    <a:pt x="8685604" y="0"/>
                  </a:lnTo>
                  <a:lnTo>
                    <a:pt x="9237214" y="0"/>
                  </a:lnTo>
                  <a:lnTo>
                    <a:pt x="12848298" y="10286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812731" y="80"/>
              <a:ext cx="3475354" cy="9454515"/>
            </a:xfrm>
            <a:custGeom>
              <a:avLst/>
              <a:gdLst/>
              <a:ahLst/>
              <a:cxnLst/>
              <a:rect l="l" t="t" r="r" b="b"/>
              <a:pathLst>
                <a:path w="3475355" h="9454515">
                  <a:moveTo>
                    <a:pt x="0" y="0"/>
                  </a:moveTo>
                  <a:lnTo>
                    <a:pt x="3475268" y="0"/>
                  </a:lnTo>
                  <a:lnTo>
                    <a:pt x="3475268" y="945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4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72794" y="4952975"/>
              <a:ext cx="8315325" cy="5334000"/>
            </a:xfrm>
            <a:custGeom>
              <a:avLst/>
              <a:gdLst/>
              <a:ahLst/>
              <a:cxnLst/>
              <a:rect l="l" t="t" r="r" b="b"/>
              <a:pathLst>
                <a:path w="8315325" h="5334000">
                  <a:moveTo>
                    <a:pt x="8315323" y="0"/>
                  </a:moveTo>
                  <a:lnTo>
                    <a:pt x="8315323" y="5333999"/>
                  </a:lnTo>
                  <a:lnTo>
                    <a:pt x="0" y="5333999"/>
                  </a:lnTo>
                  <a:lnTo>
                    <a:pt x="8315323" y="0"/>
                  </a:lnTo>
                  <a:close/>
                </a:path>
              </a:pathLst>
            </a:custGeom>
            <a:solidFill>
              <a:srgbClr val="042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842" y="4423219"/>
              <a:ext cx="5181599" cy="52863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2030283"/>
            <a:ext cx="3820795" cy="1525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850" spc="200" dirty="0">
                <a:solidFill>
                  <a:srgbClr val="181818"/>
                </a:solidFill>
              </a:rPr>
              <a:t>Merci</a:t>
            </a:r>
            <a:r>
              <a:rPr sz="9850" spc="-850" dirty="0">
                <a:solidFill>
                  <a:srgbClr val="181818"/>
                </a:solidFill>
              </a:rPr>
              <a:t> </a:t>
            </a:r>
            <a:r>
              <a:rPr sz="9600" spc="195" dirty="0">
                <a:solidFill>
                  <a:srgbClr val="181818"/>
                </a:solidFill>
                <a:latin typeface="Microsoft Sans Serif"/>
                <a:cs typeface="Microsoft Sans Serif"/>
              </a:rPr>
              <a:t>!</a:t>
            </a:r>
            <a:endParaRPr sz="9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3764"/>
              <a:ext cx="5159328" cy="7048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0287000"/>
                  </a:moveTo>
                  <a:lnTo>
                    <a:pt x="2443100" y="10287000"/>
                  </a:lnTo>
                  <a:lnTo>
                    <a:pt x="0" y="7549186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531485" cy="4712335"/>
            </a:xfrm>
            <a:custGeom>
              <a:avLst/>
              <a:gdLst/>
              <a:ahLst/>
              <a:cxnLst/>
              <a:rect l="l" t="t" r="r" b="b"/>
              <a:pathLst>
                <a:path w="5531485" h="4712335">
                  <a:moveTo>
                    <a:pt x="0" y="4712153"/>
                  </a:moveTo>
                  <a:lnTo>
                    <a:pt x="0" y="0"/>
                  </a:lnTo>
                  <a:lnTo>
                    <a:pt x="5530947" y="0"/>
                  </a:lnTo>
                  <a:lnTo>
                    <a:pt x="0" y="4712153"/>
                  </a:lnTo>
                  <a:close/>
                </a:path>
              </a:pathLst>
            </a:custGeom>
            <a:solidFill>
              <a:srgbClr val="E94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"/>
              <a:ext cx="4533900" cy="10287000"/>
            </a:xfrm>
            <a:custGeom>
              <a:avLst/>
              <a:gdLst/>
              <a:ahLst/>
              <a:cxnLst/>
              <a:rect l="l" t="t" r="r" b="b"/>
              <a:pathLst>
                <a:path w="4533900" h="10287000">
                  <a:moveTo>
                    <a:pt x="4533899" y="10286870"/>
                  </a:moveTo>
                  <a:lnTo>
                    <a:pt x="0" y="10286870"/>
                  </a:lnTo>
                  <a:lnTo>
                    <a:pt x="0" y="0"/>
                  </a:lnTo>
                  <a:lnTo>
                    <a:pt x="4533899" y="10286870"/>
                  </a:lnTo>
                  <a:close/>
                </a:path>
              </a:pathLst>
            </a:custGeom>
            <a:solidFill>
              <a:srgbClr val="042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0401" y="2098115"/>
              <a:ext cx="4514849" cy="26193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8553" y="1201966"/>
              <a:ext cx="4200524" cy="4200524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196E999-E266-0B45-BA42-4FB8FDAA2AF2}"/>
              </a:ext>
            </a:extLst>
          </p:cNvPr>
          <p:cNvSpPr txBox="1"/>
          <p:nvPr/>
        </p:nvSpPr>
        <p:spPr>
          <a:xfrm>
            <a:off x="6096000" y="5600699"/>
            <a:ext cx="1066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Stratégie de mise en place </a:t>
            </a:r>
          </a:p>
          <a:p>
            <a:pPr algn="ctr"/>
            <a:r>
              <a:rPr lang="fr-FR" sz="7200" dirty="0"/>
              <a:t>de </a:t>
            </a:r>
          </a:p>
          <a:p>
            <a:pPr algn="ctr"/>
            <a:r>
              <a:rPr lang="fr-FR" sz="7200" dirty="0"/>
              <a:t>prothèses rétro-musculaires</a:t>
            </a:r>
          </a:p>
        </p:txBody>
      </p:sp>
    </p:spTree>
    <p:extLst>
      <p:ext uri="{BB962C8B-B14F-4D97-AF65-F5344CB8AC3E}">
        <p14:creationId xmlns:p14="http://schemas.microsoft.com/office/powerpoint/2010/main" val="236191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697A510C-A5E6-5140-BA6A-1498CF0D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15621000" cy="102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1516" y="8"/>
            <a:ext cx="8124825" cy="10287000"/>
          </a:xfrm>
          <a:custGeom>
            <a:avLst/>
            <a:gdLst/>
            <a:ahLst/>
            <a:cxnLst/>
            <a:rect l="l" t="t" r="r" b="b"/>
            <a:pathLst>
              <a:path w="8124825" h="10287000">
                <a:moveTo>
                  <a:pt x="8124824" y="0"/>
                </a:moveTo>
                <a:lnTo>
                  <a:pt x="8124824" y="10286945"/>
                </a:lnTo>
                <a:lnTo>
                  <a:pt x="0" y="10286945"/>
                </a:lnTo>
                <a:lnTo>
                  <a:pt x="8124824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4126" y="356510"/>
            <a:ext cx="5857874" cy="7810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357065"/>
            <a:ext cx="5753099" cy="7810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37730" y="8863852"/>
            <a:ext cx="2933065" cy="587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50" spc="-1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650" spc="-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650" spc="30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650" spc="1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650" spc="-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6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650" spc="-5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65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50" spc="70" dirty="0">
                <a:solidFill>
                  <a:srgbClr val="FFFFFF"/>
                </a:solidFill>
                <a:latin typeface="Trebuchet MS"/>
                <a:cs typeface="Trebuchet MS"/>
              </a:rPr>
              <a:t>nche</a:t>
            </a:r>
            <a:endParaRPr sz="3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119360-9E67-584D-B8E1-5DEEC6FAA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23833" r="18934" b="14769"/>
          <a:stretch/>
        </p:blipFill>
        <p:spPr>
          <a:xfrm>
            <a:off x="1345228" y="439479"/>
            <a:ext cx="15597543" cy="94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0D0C5-3E77-824F-A146-DC4849E0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876300"/>
            <a:ext cx="9199496" cy="677108"/>
          </a:xfrm>
        </p:spPr>
        <p:txBody>
          <a:bodyPr/>
          <a:lstStyle/>
          <a:p>
            <a:pPr algn="ctr"/>
            <a:r>
              <a:rPr lang="fr-FR" sz="4400" dirty="0">
                <a:solidFill>
                  <a:schemeClr val="tx1"/>
                </a:solidFill>
              </a:rPr>
              <a:t>Section antérieure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706AF9-ACAC-2046-AF3E-20D4FC6D3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18604" r="-1152" b="12354"/>
          <a:stretch/>
        </p:blipFill>
        <p:spPr>
          <a:xfrm>
            <a:off x="1752600" y="1714500"/>
            <a:ext cx="13335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3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FAC59-779D-4844-A896-51C767F6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04" y="1154687"/>
            <a:ext cx="8797790" cy="677108"/>
          </a:xfrm>
        </p:spPr>
        <p:txBody>
          <a:bodyPr/>
          <a:lstStyle/>
          <a:p>
            <a:pPr algn="ctr"/>
            <a:r>
              <a:rPr lang="fr-FR" sz="4400" dirty="0">
                <a:solidFill>
                  <a:schemeClr val="tx1"/>
                </a:solidFill>
              </a:rPr>
              <a:t>Section postérieure</a:t>
            </a:r>
            <a:endParaRPr lang="fr-FR" sz="60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F1153D-50F8-6C4E-8117-31924900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15306" b="18368"/>
          <a:stretch/>
        </p:blipFill>
        <p:spPr>
          <a:xfrm>
            <a:off x="2743200" y="1983438"/>
            <a:ext cx="11811000" cy="78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9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4114514"/>
              <a:ext cx="18288000" cy="6172200"/>
            </a:xfrm>
            <a:custGeom>
              <a:avLst/>
              <a:gdLst/>
              <a:ahLst/>
              <a:cxnLst/>
              <a:rect l="l" t="t" r="r" b="b"/>
              <a:pathLst>
                <a:path w="18288000" h="6172200">
                  <a:moveTo>
                    <a:pt x="18287998" y="6172199"/>
                  </a:moveTo>
                  <a:lnTo>
                    <a:pt x="0" y="61721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617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7" cy="41147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30" dirty="0"/>
              <a:t>S</a:t>
            </a:r>
            <a:r>
              <a:rPr spc="-160" dirty="0"/>
              <a:t>e</a:t>
            </a:r>
            <a:r>
              <a:rPr spc="95" dirty="0"/>
              <a:t>c</a:t>
            </a:r>
            <a:r>
              <a:rPr spc="-245" dirty="0"/>
              <a:t>t</a:t>
            </a:r>
            <a:r>
              <a:rPr spc="-55" dirty="0"/>
              <a:t>i</a:t>
            </a:r>
            <a:r>
              <a:rPr spc="25" dirty="0"/>
              <a:t>o</a:t>
            </a:r>
            <a:r>
              <a:rPr spc="305" dirty="0"/>
              <a:t>n</a:t>
            </a:r>
            <a:r>
              <a:rPr spc="-680" dirty="0"/>
              <a:t> </a:t>
            </a:r>
            <a:r>
              <a:rPr spc="210" dirty="0"/>
              <a:t>p</a:t>
            </a:r>
            <a:r>
              <a:rPr spc="25" dirty="0"/>
              <a:t>o</a:t>
            </a:r>
            <a:r>
              <a:rPr spc="480" dirty="0"/>
              <a:t>s</a:t>
            </a:r>
            <a:r>
              <a:rPr spc="-245" dirty="0"/>
              <a:t>t</a:t>
            </a:r>
            <a:r>
              <a:rPr spc="-160" dirty="0"/>
              <a:t>é</a:t>
            </a:r>
            <a:r>
              <a:rPr spc="-105" dirty="0"/>
              <a:t>r</a:t>
            </a:r>
            <a:r>
              <a:rPr spc="-55" dirty="0"/>
              <a:t>i</a:t>
            </a:r>
            <a:r>
              <a:rPr spc="-160" dirty="0"/>
              <a:t>e</a:t>
            </a:r>
            <a:r>
              <a:rPr spc="305" dirty="0"/>
              <a:t>u</a:t>
            </a:r>
            <a:r>
              <a:rPr spc="-105" dirty="0"/>
              <a:t>r</a:t>
            </a:r>
            <a:r>
              <a:rPr spc="-160" dirty="0"/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0856" y="6415852"/>
            <a:ext cx="3903345" cy="16459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148715" marR="5080" indent="-1136650">
              <a:lnSpc>
                <a:spcPts val="6450"/>
              </a:lnSpc>
              <a:spcBef>
                <a:spcPts val="55"/>
              </a:spcBef>
            </a:pPr>
            <a:r>
              <a:rPr sz="5250" spc="-10" dirty="0">
                <a:solidFill>
                  <a:srgbClr val="181818"/>
                </a:solidFill>
                <a:latin typeface="Trebuchet MS"/>
                <a:cs typeface="Trebuchet MS"/>
              </a:rPr>
              <a:t>V</a:t>
            </a:r>
            <a:r>
              <a:rPr sz="525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5250" spc="-4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5250" spc="-114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5250" spc="-4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525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5250" spc="185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5250" spc="40" dirty="0">
                <a:solidFill>
                  <a:srgbClr val="181818"/>
                </a:solidFill>
                <a:latin typeface="Trebuchet MS"/>
                <a:cs typeface="Trebuchet MS"/>
              </a:rPr>
              <a:t>v</a:t>
            </a:r>
            <a:r>
              <a:rPr sz="5250" spc="-12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5250" spc="-8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5250" spc="-17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5250" spc="-12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5100" spc="-15" dirty="0">
                <a:solidFill>
                  <a:srgbClr val="181818"/>
                </a:solidFill>
                <a:latin typeface="Microsoft Sans Serif"/>
                <a:cs typeface="Microsoft Sans Serif"/>
              </a:rPr>
              <a:t>:  </a:t>
            </a:r>
            <a:r>
              <a:rPr sz="5250" spc="180" dirty="0">
                <a:solidFill>
                  <a:srgbClr val="181818"/>
                </a:solidFill>
                <a:latin typeface="Trebuchet MS"/>
                <a:cs typeface="Trebuchet MS"/>
              </a:rPr>
              <a:t>Milos</a:t>
            </a:r>
            <a:endParaRPr sz="5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8673" y="6207774"/>
            <a:ext cx="4191000" cy="24644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ts val="6450"/>
              </a:lnSpc>
              <a:spcBef>
                <a:spcPts val="50"/>
              </a:spcBef>
            </a:pPr>
            <a:r>
              <a:rPr sz="5250" spc="-2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5250" spc="185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5250" spc="120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525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5250" spc="30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5250" spc="45" dirty="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sz="525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5250" spc="12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5250" spc="-5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5250" spc="120" dirty="0">
                <a:solidFill>
                  <a:srgbClr val="181818"/>
                </a:solidFill>
                <a:latin typeface="Trebuchet MS"/>
                <a:cs typeface="Trebuchet MS"/>
              </a:rPr>
              <a:t>q</a:t>
            </a:r>
            <a:r>
              <a:rPr sz="5250" spc="185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5250" spc="-85" dirty="0">
                <a:solidFill>
                  <a:srgbClr val="181818"/>
                </a:solidFill>
                <a:latin typeface="Trebuchet MS"/>
                <a:cs typeface="Trebuchet MS"/>
              </a:rPr>
              <a:t>e  </a:t>
            </a:r>
            <a:r>
              <a:rPr sz="5250" spc="35" dirty="0">
                <a:solidFill>
                  <a:srgbClr val="181818"/>
                </a:solidFill>
                <a:latin typeface="Trebuchet MS"/>
                <a:cs typeface="Trebuchet MS"/>
              </a:rPr>
              <a:t>trans</a:t>
            </a:r>
            <a:r>
              <a:rPr sz="5100" spc="35" dirty="0">
                <a:solidFill>
                  <a:srgbClr val="181818"/>
                </a:solidFill>
                <a:latin typeface="Microsoft Sans Serif"/>
                <a:cs typeface="Microsoft Sans Serif"/>
              </a:rPr>
              <a:t>.: </a:t>
            </a:r>
            <a:r>
              <a:rPr sz="5100" spc="40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5250" spc="5" dirty="0">
                <a:solidFill>
                  <a:srgbClr val="181818"/>
                </a:solidFill>
                <a:latin typeface="Trebuchet MS"/>
                <a:cs typeface="Trebuchet MS"/>
              </a:rPr>
              <a:t>tarup</a:t>
            </a:r>
            <a:r>
              <a:rPr sz="5100" spc="5" dirty="0">
                <a:solidFill>
                  <a:srgbClr val="181818"/>
                </a:solidFill>
                <a:latin typeface="Microsoft Sans Serif"/>
                <a:cs typeface="Microsoft Sans Serif"/>
              </a:rPr>
              <a:t>,</a:t>
            </a:r>
            <a:r>
              <a:rPr sz="5250" spc="5" dirty="0">
                <a:solidFill>
                  <a:srgbClr val="181818"/>
                </a:solidFill>
                <a:latin typeface="Trebuchet MS"/>
                <a:cs typeface="Trebuchet MS"/>
              </a:rPr>
              <a:t>emilos</a:t>
            </a:r>
            <a:endParaRPr sz="5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00406" y="6207774"/>
            <a:ext cx="4191000" cy="32835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ts val="6450"/>
              </a:lnSpc>
              <a:spcBef>
                <a:spcPts val="50"/>
              </a:spcBef>
            </a:pPr>
            <a:r>
              <a:rPr sz="5250" spc="-2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5250" spc="185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5250" spc="120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525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5250" spc="30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5250" spc="45" dirty="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sz="525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5250" spc="12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5250" spc="-5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5250" spc="120" dirty="0">
                <a:solidFill>
                  <a:srgbClr val="181818"/>
                </a:solidFill>
                <a:latin typeface="Trebuchet MS"/>
                <a:cs typeface="Trebuchet MS"/>
              </a:rPr>
              <a:t>q</a:t>
            </a:r>
            <a:r>
              <a:rPr sz="5250" spc="185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5250" spc="-85" dirty="0">
                <a:solidFill>
                  <a:srgbClr val="181818"/>
                </a:solidFill>
                <a:latin typeface="Trebuchet MS"/>
                <a:cs typeface="Trebuchet MS"/>
              </a:rPr>
              <a:t>e  </a:t>
            </a:r>
            <a:r>
              <a:rPr sz="5250" spc="-70" dirty="0">
                <a:solidFill>
                  <a:srgbClr val="181818"/>
                </a:solidFill>
                <a:latin typeface="Trebuchet MS"/>
                <a:cs typeface="Trebuchet MS"/>
              </a:rPr>
              <a:t>extra </a:t>
            </a:r>
            <a:r>
              <a:rPr sz="525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5250" spc="-40" dirty="0">
                <a:solidFill>
                  <a:srgbClr val="181818"/>
                </a:solidFill>
                <a:latin typeface="Trebuchet MS"/>
                <a:cs typeface="Trebuchet MS"/>
              </a:rPr>
              <a:t>péritonéale</a:t>
            </a:r>
            <a:r>
              <a:rPr sz="5100" spc="-40" dirty="0">
                <a:solidFill>
                  <a:srgbClr val="181818"/>
                </a:solidFill>
                <a:latin typeface="Microsoft Sans Serif"/>
                <a:cs typeface="Microsoft Sans Serif"/>
              </a:rPr>
              <a:t>: </a:t>
            </a:r>
            <a:r>
              <a:rPr sz="5100" spc="-35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5250" spc="-180" dirty="0">
                <a:solidFill>
                  <a:srgbClr val="181818"/>
                </a:solidFill>
                <a:latin typeface="Trebuchet MS"/>
                <a:cs typeface="Trebuchet MS"/>
              </a:rPr>
              <a:t>VTEP</a:t>
            </a:r>
            <a:r>
              <a:rPr sz="5100" spc="-180" dirty="0">
                <a:solidFill>
                  <a:srgbClr val="181818"/>
                </a:solidFill>
                <a:latin typeface="Microsoft Sans Serif"/>
                <a:cs typeface="Microsoft Sans Serif"/>
              </a:rPr>
              <a:t>,</a:t>
            </a:r>
            <a:r>
              <a:rPr sz="5250" spc="-180" dirty="0">
                <a:solidFill>
                  <a:srgbClr val="181818"/>
                </a:solidFill>
                <a:latin typeface="Trebuchet MS"/>
                <a:cs typeface="Trebuchet MS"/>
              </a:rPr>
              <a:t>eTEP</a:t>
            </a:r>
            <a:endParaRPr sz="5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56</Words>
  <Application>Microsoft Macintosh PowerPoint</Application>
  <PresentationFormat>Personnalisé</PresentationFormat>
  <Paragraphs>17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Calibri</vt:lpstr>
      <vt:lpstr>Microsoft Sans Serif</vt:lpstr>
      <vt:lpstr>Trebuchet MS</vt:lpstr>
      <vt:lpstr>Office Theme</vt:lpstr>
      <vt:lpstr>MESH 2021</vt:lpstr>
      <vt:lpstr>Institut de la  Hernie Paris</vt:lpstr>
      <vt:lpstr>Présentation PowerPoint</vt:lpstr>
      <vt:lpstr>Présentation PowerPoint</vt:lpstr>
      <vt:lpstr>Présentation PowerPoint</vt:lpstr>
      <vt:lpstr>Présentation PowerPoint</vt:lpstr>
      <vt:lpstr>Section antérieure</vt:lpstr>
      <vt:lpstr>Section postérieure</vt:lpstr>
      <vt:lpstr>Section postérieure</vt:lpstr>
      <vt:lpstr>Présentation PowerPoint</vt:lpstr>
      <vt:lpstr>Section  antérieure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 2021</dc:title>
  <dc:creator>Philippe Ngo</dc:creator>
  <cp:keywords>DAEw0Mgi7Vc,BAEw0BhWR5c</cp:keywords>
  <cp:lastModifiedBy>Microsoft Office User</cp:lastModifiedBy>
  <cp:revision>3</cp:revision>
  <dcterms:created xsi:type="dcterms:W3CDTF">2021-11-26T09:40:45Z</dcterms:created>
  <dcterms:modified xsi:type="dcterms:W3CDTF">2021-12-02T09:33:16Z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2021-11-26T00:00:00Z</vt:filetime>
  </property>
  <property fmtid="{D5CDD505-2E9C-101B-9397-08002B2CF9AE}" pid="3" name="Creator">
    <vt:lpwstr>Canva</vt:lpwstr>
  </property>
  <property fmtid="{D5CDD505-2E9C-101B-9397-08002B2CF9AE}" pid="4" name="LastSaved">
    <vt:filetime>2021-11-26T00:00:00Z</vt:filetime>
  </property>
</Properties>
</file>