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4" r:id="rId1"/>
  </p:sldMasterIdLst>
  <p:notesMasterIdLst>
    <p:notesMasterId r:id="rId11"/>
  </p:notesMasterIdLst>
  <p:handoutMasterIdLst>
    <p:handoutMasterId r:id="rId12"/>
  </p:handoutMasterIdLst>
  <p:sldIdLst>
    <p:sldId id="879" r:id="rId2"/>
    <p:sldId id="803" r:id="rId3"/>
    <p:sldId id="880" r:id="rId4"/>
    <p:sldId id="855" r:id="rId5"/>
    <p:sldId id="878" r:id="rId6"/>
    <p:sldId id="881" r:id="rId7"/>
    <p:sldId id="882" r:id="rId8"/>
    <p:sldId id="875" r:id="rId9"/>
    <p:sldId id="88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FF00"/>
    <a:srgbClr val="96969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928" autoAdjust="0"/>
  </p:normalViewPr>
  <p:slideViewPr>
    <p:cSldViewPr>
      <p:cViewPr>
        <p:scale>
          <a:sx n="75" d="100"/>
          <a:sy n="75" d="100"/>
        </p:scale>
        <p:origin x="-281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50"/>
    </p:cViewPr>
  </p:sorterViewPr>
  <p:notesViewPr>
    <p:cSldViewPr>
      <p:cViewPr varScale="1">
        <p:scale>
          <a:sx n="79" d="100"/>
          <a:sy n="79" d="100"/>
        </p:scale>
        <p:origin x="-260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C0B17-55FE-4298-9605-6317C43256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D57543-402F-42CD-9839-44440BFCC65C}">
      <dgm:prSet phldrT="[Texte]" custT="1"/>
      <dgm:spPr/>
      <dgm:t>
        <a:bodyPr/>
        <a:lstStyle/>
        <a:p>
          <a:r>
            <a:rPr lang="fr-FR" sz="2000" b="1" dirty="0" err="1" smtClean="0"/>
            <a:t>Vicryl</a:t>
          </a:r>
          <a:endParaRPr lang="fr-FR" sz="2000" b="1" dirty="0"/>
        </a:p>
      </dgm:t>
    </dgm:pt>
    <dgm:pt modelId="{7A4A6AB3-C048-4F3F-9C56-1D16E75483CE}" type="parTrans" cxnId="{576C11D5-FDBB-46EF-81FA-1412A5C20F4B}">
      <dgm:prSet/>
      <dgm:spPr/>
      <dgm:t>
        <a:bodyPr/>
        <a:lstStyle/>
        <a:p>
          <a:endParaRPr lang="fr-FR"/>
        </a:p>
      </dgm:t>
    </dgm:pt>
    <dgm:pt modelId="{C8DF7B7C-CDB4-4B66-9700-3F72C9DD7480}" type="sibTrans" cxnId="{576C11D5-FDBB-46EF-81FA-1412A5C20F4B}">
      <dgm:prSet/>
      <dgm:spPr/>
      <dgm:t>
        <a:bodyPr/>
        <a:lstStyle/>
        <a:p>
          <a:endParaRPr lang="fr-FR"/>
        </a:p>
      </dgm:t>
    </dgm:pt>
    <dgm:pt modelId="{F2F2997C-9BD5-40D3-BC7F-7EE836976A3B}">
      <dgm:prSet phldrT="[Texte]" custT="1"/>
      <dgm:spPr/>
      <dgm:t>
        <a:bodyPr/>
        <a:lstStyle/>
        <a:p>
          <a:r>
            <a:rPr lang="fr-FR" sz="1500" dirty="0" smtClean="0"/>
            <a:t>25 OK: </a:t>
          </a:r>
        </a:p>
        <a:p>
          <a:r>
            <a:rPr lang="fr-FR" sz="1500" dirty="0" smtClean="0"/>
            <a:t>100 x 5000 = 500,000 €</a:t>
          </a:r>
          <a:endParaRPr lang="fr-FR" sz="1500" dirty="0"/>
        </a:p>
      </dgm:t>
    </dgm:pt>
    <dgm:pt modelId="{04F18F72-A932-4874-9C8A-C67A88525D96}" type="parTrans" cxnId="{C8BAE323-158B-44B6-AC78-0392C5AE0FDC}">
      <dgm:prSet/>
      <dgm:spPr/>
      <dgm:t>
        <a:bodyPr/>
        <a:lstStyle/>
        <a:p>
          <a:endParaRPr lang="fr-FR"/>
        </a:p>
      </dgm:t>
    </dgm:pt>
    <dgm:pt modelId="{2F36D3CC-BE5C-47CE-A6A7-9DE9E0629464}" type="sibTrans" cxnId="{C8BAE323-158B-44B6-AC78-0392C5AE0FDC}">
      <dgm:prSet/>
      <dgm:spPr/>
      <dgm:t>
        <a:bodyPr/>
        <a:lstStyle/>
        <a:p>
          <a:endParaRPr lang="fr-FR"/>
        </a:p>
      </dgm:t>
    </dgm:pt>
    <dgm:pt modelId="{F782D3B3-EAC6-4812-8777-5213BAD38BC3}">
      <dgm:prSet phldrT="[Texte]"/>
      <dgm:spPr/>
      <dgm:t>
        <a:bodyPr/>
        <a:lstStyle/>
        <a:p>
          <a:r>
            <a:rPr lang="fr-FR" dirty="0" smtClean="0"/>
            <a:t>75 </a:t>
          </a:r>
          <a:r>
            <a:rPr lang="fr-FR" dirty="0" err="1" smtClean="0"/>
            <a:t>réop</a:t>
          </a:r>
          <a:r>
            <a:rPr lang="fr-FR" dirty="0" smtClean="0"/>
            <a:t>: </a:t>
          </a:r>
        </a:p>
        <a:p>
          <a:r>
            <a:rPr lang="fr-FR" dirty="0" smtClean="0"/>
            <a:t>75 x 5000 = 375,000 €</a:t>
          </a:r>
          <a:endParaRPr lang="fr-FR" dirty="0"/>
        </a:p>
      </dgm:t>
    </dgm:pt>
    <dgm:pt modelId="{72B8C909-04DF-4FBB-8AB5-E31495D0AF75}" type="parTrans" cxnId="{6784E2B9-4A74-491D-B4EF-3271926A2F09}">
      <dgm:prSet/>
      <dgm:spPr/>
      <dgm:t>
        <a:bodyPr/>
        <a:lstStyle/>
        <a:p>
          <a:endParaRPr lang="fr-FR"/>
        </a:p>
      </dgm:t>
    </dgm:pt>
    <dgm:pt modelId="{18656889-BDB4-436E-A458-F13CE24E045B}" type="sibTrans" cxnId="{6784E2B9-4A74-491D-B4EF-3271926A2F09}">
      <dgm:prSet/>
      <dgm:spPr/>
      <dgm:t>
        <a:bodyPr/>
        <a:lstStyle/>
        <a:p>
          <a:endParaRPr lang="fr-FR"/>
        </a:p>
      </dgm:t>
    </dgm:pt>
    <dgm:pt modelId="{5423AFF3-63D5-49B2-B9F2-FD59059DF759}">
      <dgm:prSet phldrT="[Texte]"/>
      <dgm:spPr/>
      <dgm:t>
        <a:bodyPr/>
        <a:lstStyle/>
        <a:p>
          <a:r>
            <a:rPr lang="fr-FR" dirty="0" smtClean="0"/>
            <a:t>TOTAL: </a:t>
          </a:r>
          <a:r>
            <a:rPr lang="fr-FR" b="1" dirty="0" smtClean="0"/>
            <a:t>875,000 €</a:t>
          </a:r>
          <a:endParaRPr lang="fr-FR" b="1" dirty="0"/>
        </a:p>
      </dgm:t>
    </dgm:pt>
    <dgm:pt modelId="{A0EE54F4-17A5-4181-BBF9-C1CA4D592553}" type="parTrans" cxnId="{FCEA4FE8-BE55-4B0A-82E1-B10515B289A0}">
      <dgm:prSet/>
      <dgm:spPr/>
      <dgm:t>
        <a:bodyPr/>
        <a:lstStyle/>
        <a:p>
          <a:endParaRPr lang="fr-FR"/>
        </a:p>
      </dgm:t>
    </dgm:pt>
    <dgm:pt modelId="{B94BD284-3BD4-4745-9E91-A8C290FF453E}" type="sibTrans" cxnId="{FCEA4FE8-BE55-4B0A-82E1-B10515B289A0}">
      <dgm:prSet/>
      <dgm:spPr/>
      <dgm:t>
        <a:bodyPr/>
        <a:lstStyle/>
        <a:p>
          <a:endParaRPr lang="fr-FR"/>
        </a:p>
      </dgm:t>
    </dgm:pt>
    <dgm:pt modelId="{8F901583-79FD-41B1-BB34-21651D8E7CB6}" type="pres">
      <dgm:prSet presAssocID="{B3DC0B17-55FE-4298-9605-6317C43256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5E3C28-A89E-454F-9A73-4DA23745594D}" type="pres">
      <dgm:prSet presAssocID="{6AD57543-402F-42CD-9839-44440BFCC65C}" presName="root1" presStyleCnt="0"/>
      <dgm:spPr/>
    </dgm:pt>
    <dgm:pt modelId="{3964B0E0-7C3E-4D20-9286-C9F3FB192AD8}" type="pres">
      <dgm:prSet presAssocID="{6AD57543-402F-42CD-9839-44440BFCC65C}" presName="LevelOneTextNode" presStyleLbl="node0" presStyleIdx="0" presStyleCnt="1" custScaleY="546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DEB504-5E8F-4CF1-8433-145789E22FE5}" type="pres">
      <dgm:prSet presAssocID="{6AD57543-402F-42CD-9839-44440BFCC65C}" presName="level2hierChild" presStyleCnt="0"/>
      <dgm:spPr/>
    </dgm:pt>
    <dgm:pt modelId="{DC0C1987-6B97-4415-A7BC-4B1DAAB8317D}" type="pres">
      <dgm:prSet presAssocID="{04F18F72-A932-4874-9C8A-C67A88525D9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A8144F3-B06E-44D3-8A35-9568444F0269}" type="pres">
      <dgm:prSet presAssocID="{04F18F72-A932-4874-9C8A-C67A88525D9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E69FAC7-0197-4D24-A82A-D1EF281544F1}" type="pres">
      <dgm:prSet presAssocID="{F2F2997C-9BD5-40D3-BC7F-7EE836976A3B}" presName="root2" presStyleCnt="0"/>
      <dgm:spPr/>
    </dgm:pt>
    <dgm:pt modelId="{45599A5F-75D0-4A37-9EF8-40CE11D69447}" type="pres">
      <dgm:prSet presAssocID="{F2F2997C-9BD5-40D3-BC7F-7EE836976A3B}" presName="LevelTwoTextNode" presStyleLbl="node2" presStyleIdx="0" presStyleCnt="3" custScaleX="2112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32E005-0F8D-4BF6-B084-B5C0C8FDB440}" type="pres">
      <dgm:prSet presAssocID="{F2F2997C-9BD5-40D3-BC7F-7EE836976A3B}" presName="level3hierChild" presStyleCnt="0"/>
      <dgm:spPr/>
    </dgm:pt>
    <dgm:pt modelId="{E5EE2C47-18DB-4C0C-8153-22C99AFCCCDA}" type="pres">
      <dgm:prSet presAssocID="{72B8C909-04DF-4FBB-8AB5-E31495D0AF7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C7DEA06-480B-4A34-B27E-90FB74548CDA}" type="pres">
      <dgm:prSet presAssocID="{72B8C909-04DF-4FBB-8AB5-E31495D0AF7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1473BC2-3012-455A-B63D-3ADC763B246D}" type="pres">
      <dgm:prSet presAssocID="{F782D3B3-EAC6-4812-8777-5213BAD38BC3}" presName="root2" presStyleCnt="0"/>
      <dgm:spPr/>
    </dgm:pt>
    <dgm:pt modelId="{8FD345D1-53B1-4374-9EDE-616F80B528B5}" type="pres">
      <dgm:prSet presAssocID="{F782D3B3-EAC6-4812-8777-5213BAD38BC3}" presName="LevelTwoTextNode" presStyleLbl="node2" presStyleIdx="1" presStyleCnt="3" custScaleX="2112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040044-1CAA-4213-95F0-86432C1EA2D4}" type="pres">
      <dgm:prSet presAssocID="{F782D3B3-EAC6-4812-8777-5213BAD38BC3}" presName="level3hierChild" presStyleCnt="0"/>
      <dgm:spPr/>
    </dgm:pt>
    <dgm:pt modelId="{34706E63-6667-418B-A957-4969762A94F2}" type="pres">
      <dgm:prSet presAssocID="{A0EE54F4-17A5-4181-BBF9-C1CA4D59255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30BAD72-09C6-4A6D-BCA3-7F35A828952B}" type="pres">
      <dgm:prSet presAssocID="{A0EE54F4-17A5-4181-BBF9-C1CA4D59255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A7BC2EA-AB04-4FE0-9283-4275D045C2A8}" type="pres">
      <dgm:prSet presAssocID="{5423AFF3-63D5-49B2-B9F2-FD59059DF759}" presName="root2" presStyleCnt="0"/>
      <dgm:spPr/>
    </dgm:pt>
    <dgm:pt modelId="{195D7B19-ACAE-40BB-A7A4-771CD0646861}" type="pres">
      <dgm:prSet presAssocID="{5423AFF3-63D5-49B2-B9F2-FD59059DF75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45B497-7F5D-4640-8DAB-4FFCCFB7C219}" type="pres">
      <dgm:prSet presAssocID="{5423AFF3-63D5-49B2-B9F2-FD59059DF759}" presName="level3hierChild" presStyleCnt="0"/>
      <dgm:spPr/>
    </dgm:pt>
  </dgm:ptLst>
  <dgm:cxnLst>
    <dgm:cxn modelId="{060F1DAF-CEC1-48D0-A0FB-5361FA8484E0}" type="presOf" srcId="{F2F2997C-9BD5-40D3-BC7F-7EE836976A3B}" destId="{45599A5F-75D0-4A37-9EF8-40CE11D69447}" srcOrd="0" destOrd="0" presId="urn:microsoft.com/office/officeart/2008/layout/HorizontalMultiLevelHierarchy"/>
    <dgm:cxn modelId="{576C11D5-FDBB-46EF-81FA-1412A5C20F4B}" srcId="{B3DC0B17-55FE-4298-9605-6317C43256FA}" destId="{6AD57543-402F-42CD-9839-44440BFCC65C}" srcOrd="0" destOrd="0" parTransId="{7A4A6AB3-C048-4F3F-9C56-1D16E75483CE}" sibTransId="{C8DF7B7C-CDB4-4B66-9700-3F72C9DD7480}"/>
    <dgm:cxn modelId="{24B85C53-84A8-421E-92B8-6B94A1D02D42}" type="presOf" srcId="{6AD57543-402F-42CD-9839-44440BFCC65C}" destId="{3964B0E0-7C3E-4D20-9286-C9F3FB192AD8}" srcOrd="0" destOrd="0" presId="urn:microsoft.com/office/officeart/2008/layout/HorizontalMultiLevelHierarchy"/>
    <dgm:cxn modelId="{53554A2F-7CD1-4CE7-8241-971AF509B405}" type="presOf" srcId="{72B8C909-04DF-4FBB-8AB5-E31495D0AF75}" destId="{FC7DEA06-480B-4A34-B27E-90FB74548CDA}" srcOrd="1" destOrd="0" presId="urn:microsoft.com/office/officeart/2008/layout/HorizontalMultiLevelHierarchy"/>
    <dgm:cxn modelId="{C7326CF6-4FFC-4905-ACCF-F577AA5849B9}" type="presOf" srcId="{04F18F72-A932-4874-9C8A-C67A88525D96}" destId="{DA8144F3-B06E-44D3-8A35-9568444F0269}" srcOrd="1" destOrd="0" presId="urn:microsoft.com/office/officeart/2008/layout/HorizontalMultiLevelHierarchy"/>
    <dgm:cxn modelId="{C8BAE323-158B-44B6-AC78-0392C5AE0FDC}" srcId="{6AD57543-402F-42CD-9839-44440BFCC65C}" destId="{F2F2997C-9BD5-40D3-BC7F-7EE836976A3B}" srcOrd="0" destOrd="0" parTransId="{04F18F72-A932-4874-9C8A-C67A88525D96}" sibTransId="{2F36D3CC-BE5C-47CE-A6A7-9DE9E0629464}"/>
    <dgm:cxn modelId="{1FF859BB-9660-48B5-8B1D-E73DC6245D76}" type="presOf" srcId="{04F18F72-A932-4874-9C8A-C67A88525D96}" destId="{DC0C1987-6B97-4415-A7BC-4B1DAAB8317D}" srcOrd="0" destOrd="0" presId="urn:microsoft.com/office/officeart/2008/layout/HorizontalMultiLevelHierarchy"/>
    <dgm:cxn modelId="{EFD43677-73C6-4E47-9DB2-4B709F07CBFF}" type="presOf" srcId="{72B8C909-04DF-4FBB-8AB5-E31495D0AF75}" destId="{E5EE2C47-18DB-4C0C-8153-22C99AFCCCDA}" srcOrd="0" destOrd="0" presId="urn:microsoft.com/office/officeart/2008/layout/HorizontalMultiLevelHierarchy"/>
    <dgm:cxn modelId="{B4954FFD-77D4-4C8A-AD0D-72929B92373E}" type="presOf" srcId="{5423AFF3-63D5-49B2-B9F2-FD59059DF759}" destId="{195D7B19-ACAE-40BB-A7A4-771CD0646861}" srcOrd="0" destOrd="0" presId="urn:microsoft.com/office/officeart/2008/layout/HorizontalMultiLevelHierarchy"/>
    <dgm:cxn modelId="{FCEA4FE8-BE55-4B0A-82E1-B10515B289A0}" srcId="{6AD57543-402F-42CD-9839-44440BFCC65C}" destId="{5423AFF3-63D5-49B2-B9F2-FD59059DF759}" srcOrd="2" destOrd="0" parTransId="{A0EE54F4-17A5-4181-BBF9-C1CA4D592553}" sibTransId="{B94BD284-3BD4-4745-9E91-A8C290FF453E}"/>
    <dgm:cxn modelId="{9E7E97C0-FBB5-429F-8E4F-CB843BFD54F1}" type="presOf" srcId="{F782D3B3-EAC6-4812-8777-5213BAD38BC3}" destId="{8FD345D1-53B1-4374-9EDE-616F80B528B5}" srcOrd="0" destOrd="0" presId="urn:microsoft.com/office/officeart/2008/layout/HorizontalMultiLevelHierarchy"/>
    <dgm:cxn modelId="{6241DC37-9025-4A34-9D9B-C93DD5F6F4EE}" type="presOf" srcId="{A0EE54F4-17A5-4181-BBF9-C1CA4D592553}" destId="{34706E63-6667-418B-A957-4969762A94F2}" srcOrd="0" destOrd="0" presId="urn:microsoft.com/office/officeart/2008/layout/HorizontalMultiLevelHierarchy"/>
    <dgm:cxn modelId="{DB15CF62-1047-4916-80DC-DF3491332397}" type="presOf" srcId="{A0EE54F4-17A5-4181-BBF9-C1CA4D592553}" destId="{530BAD72-09C6-4A6D-BCA3-7F35A828952B}" srcOrd="1" destOrd="0" presId="urn:microsoft.com/office/officeart/2008/layout/HorizontalMultiLevelHierarchy"/>
    <dgm:cxn modelId="{6784E2B9-4A74-491D-B4EF-3271926A2F09}" srcId="{6AD57543-402F-42CD-9839-44440BFCC65C}" destId="{F782D3B3-EAC6-4812-8777-5213BAD38BC3}" srcOrd="1" destOrd="0" parTransId="{72B8C909-04DF-4FBB-8AB5-E31495D0AF75}" sibTransId="{18656889-BDB4-436E-A458-F13CE24E045B}"/>
    <dgm:cxn modelId="{CF849CE8-3EA6-4081-A448-2E6A6BBD0851}" type="presOf" srcId="{B3DC0B17-55FE-4298-9605-6317C43256FA}" destId="{8F901583-79FD-41B1-BB34-21651D8E7CB6}" srcOrd="0" destOrd="0" presId="urn:microsoft.com/office/officeart/2008/layout/HorizontalMultiLevelHierarchy"/>
    <dgm:cxn modelId="{1194F0F3-2667-4380-A49C-AA6B7B66EE31}" type="presParOf" srcId="{8F901583-79FD-41B1-BB34-21651D8E7CB6}" destId="{3E5E3C28-A89E-454F-9A73-4DA23745594D}" srcOrd="0" destOrd="0" presId="urn:microsoft.com/office/officeart/2008/layout/HorizontalMultiLevelHierarchy"/>
    <dgm:cxn modelId="{3F793865-43FF-4CB3-9820-D8CDA39353EA}" type="presParOf" srcId="{3E5E3C28-A89E-454F-9A73-4DA23745594D}" destId="{3964B0E0-7C3E-4D20-9286-C9F3FB192AD8}" srcOrd="0" destOrd="0" presId="urn:microsoft.com/office/officeart/2008/layout/HorizontalMultiLevelHierarchy"/>
    <dgm:cxn modelId="{08DB0819-5CC2-44AD-8540-A870EA310F2C}" type="presParOf" srcId="{3E5E3C28-A89E-454F-9A73-4DA23745594D}" destId="{11DEB504-5E8F-4CF1-8433-145789E22FE5}" srcOrd="1" destOrd="0" presId="urn:microsoft.com/office/officeart/2008/layout/HorizontalMultiLevelHierarchy"/>
    <dgm:cxn modelId="{A161B992-15E9-4104-BF9A-A6E749AE6342}" type="presParOf" srcId="{11DEB504-5E8F-4CF1-8433-145789E22FE5}" destId="{DC0C1987-6B97-4415-A7BC-4B1DAAB8317D}" srcOrd="0" destOrd="0" presId="urn:microsoft.com/office/officeart/2008/layout/HorizontalMultiLevelHierarchy"/>
    <dgm:cxn modelId="{862A47D5-CD8F-4F23-A96F-3853469313EA}" type="presParOf" srcId="{DC0C1987-6B97-4415-A7BC-4B1DAAB8317D}" destId="{DA8144F3-B06E-44D3-8A35-9568444F0269}" srcOrd="0" destOrd="0" presId="urn:microsoft.com/office/officeart/2008/layout/HorizontalMultiLevelHierarchy"/>
    <dgm:cxn modelId="{A4FFB473-6BFE-460B-A8F4-3CBD1914BDC0}" type="presParOf" srcId="{11DEB504-5E8F-4CF1-8433-145789E22FE5}" destId="{FE69FAC7-0197-4D24-A82A-D1EF281544F1}" srcOrd="1" destOrd="0" presId="urn:microsoft.com/office/officeart/2008/layout/HorizontalMultiLevelHierarchy"/>
    <dgm:cxn modelId="{0249AADF-D25A-4816-876C-38462ED256E9}" type="presParOf" srcId="{FE69FAC7-0197-4D24-A82A-D1EF281544F1}" destId="{45599A5F-75D0-4A37-9EF8-40CE11D69447}" srcOrd="0" destOrd="0" presId="urn:microsoft.com/office/officeart/2008/layout/HorizontalMultiLevelHierarchy"/>
    <dgm:cxn modelId="{5A10B4D7-E28B-465C-A5C3-71075E0C11FF}" type="presParOf" srcId="{FE69FAC7-0197-4D24-A82A-D1EF281544F1}" destId="{6D32E005-0F8D-4BF6-B084-B5C0C8FDB440}" srcOrd="1" destOrd="0" presId="urn:microsoft.com/office/officeart/2008/layout/HorizontalMultiLevelHierarchy"/>
    <dgm:cxn modelId="{268009CB-7276-4E3B-985E-378C79AE315C}" type="presParOf" srcId="{11DEB504-5E8F-4CF1-8433-145789E22FE5}" destId="{E5EE2C47-18DB-4C0C-8153-22C99AFCCCDA}" srcOrd="2" destOrd="0" presId="urn:microsoft.com/office/officeart/2008/layout/HorizontalMultiLevelHierarchy"/>
    <dgm:cxn modelId="{98FCEB71-F317-4640-83D9-B2C0A870B36B}" type="presParOf" srcId="{E5EE2C47-18DB-4C0C-8153-22C99AFCCCDA}" destId="{FC7DEA06-480B-4A34-B27E-90FB74548CDA}" srcOrd="0" destOrd="0" presId="urn:microsoft.com/office/officeart/2008/layout/HorizontalMultiLevelHierarchy"/>
    <dgm:cxn modelId="{F711E658-0EDF-40C7-B153-A13F71B43A48}" type="presParOf" srcId="{11DEB504-5E8F-4CF1-8433-145789E22FE5}" destId="{61473BC2-3012-455A-B63D-3ADC763B246D}" srcOrd="3" destOrd="0" presId="urn:microsoft.com/office/officeart/2008/layout/HorizontalMultiLevelHierarchy"/>
    <dgm:cxn modelId="{1D5E5D33-CDD6-47F1-8A87-325B9E024E16}" type="presParOf" srcId="{61473BC2-3012-455A-B63D-3ADC763B246D}" destId="{8FD345D1-53B1-4374-9EDE-616F80B528B5}" srcOrd="0" destOrd="0" presId="urn:microsoft.com/office/officeart/2008/layout/HorizontalMultiLevelHierarchy"/>
    <dgm:cxn modelId="{61D0B155-5E6D-4B72-905C-6E8649C68068}" type="presParOf" srcId="{61473BC2-3012-455A-B63D-3ADC763B246D}" destId="{4D040044-1CAA-4213-95F0-86432C1EA2D4}" srcOrd="1" destOrd="0" presId="urn:microsoft.com/office/officeart/2008/layout/HorizontalMultiLevelHierarchy"/>
    <dgm:cxn modelId="{78846DCE-E7AB-43D4-BC25-656508B8DB5A}" type="presParOf" srcId="{11DEB504-5E8F-4CF1-8433-145789E22FE5}" destId="{34706E63-6667-418B-A957-4969762A94F2}" srcOrd="4" destOrd="0" presId="urn:microsoft.com/office/officeart/2008/layout/HorizontalMultiLevelHierarchy"/>
    <dgm:cxn modelId="{1E91F443-A095-4F3C-A084-03E293009DEC}" type="presParOf" srcId="{34706E63-6667-418B-A957-4969762A94F2}" destId="{530BAD72-09C6-4A6D-BCA3-7F35A828952B}" srcOrd="0" destOrd="0" presId="urn:microsoft.com/office/officeart/2008/layout/HorizontalMultiLevelHierarchy"/>
    <dgm:cxn modelId="{C2B84F19-17A0-471A-8A27-F1C2A16ED3F3}" type="presParOf" srcId="{11DEB504-5E8F-4CF1-8433-145789E22FE5}" destId="{AA7BC2EA-AB04-4FE0-9283-4275D045C2A8}" srcOrd="5" destOrd="0" presId="urn:microsoft.com/office/officeart/2008/layout/HorizontalMultiLevelHierarchy"/>
    <dgm:cxn modelId="{3EAB59D9-8ECF-4FCB-A959-8DB6C8B50BDE}" type="presParOf" srcId="{AA7BC2EA-AB04-4FE0-9283-4275D045C2A8}" destId="{195D7B19-ACAE-40BB-A7A4-771CD0646861}" srcOrd="0" destOrd="0" presId="urn:microsoft.com/office/officeart/2008/layout/HorizontalMultiLevelHierarchy"/>
    <dgm:cxn modelId="{8F022BB4-7F59-4D1A-8A4E-49BD57E5ADFB}" type="presParOf" srcId="{AA7BC2EA-AB04-4FE0-9283-4275D045C2A8}" destId="{9C45B497-7F5D-4640-8DAB-4FFCCFB7C2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C0B17-55FE-4298-9605-6317C43256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D57543-402F-42CD-9839-44440BFCC65C}">
      <dgm:prSet phldrT="[Texte]"/>
      <dgm:spPr/>
      <dgm:t>
        <a:bodyPr/>
        <a:lstStyle/>
        <a:p>
          <a:r>
            <a:rPr lang="fr-FR" b="1" dirty="0" smtClean="0"/>
            <a:t>Synthétique</a:t>
          </a:r>
          <a:endParaRPr lang="fr-FR" b="1" dirty="0"/>
        </a:p>
      </dgm:t>
    </dgm:pt>
    <dgm:pt modelId="{7A4A6AB3-C048-4F3F-9C56-1D16E75483CE}" type="parTrans" cxnId="{576C11D5-FDBB-46EF-81FA-1412A5C20F4B}">
      <dgm:prSet/>
      <dgm:spPr/>
      <dgm:t>
        <a:bodyPr/>
        <a:lstStyle/>
        <a:p>
          <a:endParaRPr lang="fr-FR"/>
        </a:p>
      </dgm:t>
    </dgm:pt>
    <dgm:pt modelId="{C8DF7B7C-CDB4-4B66-9700-3F72C9DD7480}" type="sibTrans" cxnId="{576C11D5-FDBB-46EF-81FA-1412A5C20F4B}">
      <dgm:prSet/>
      <dgm:spPr/>
      <dgm:t>
        <a:bodyPr/>
        <a:lstStyle/>
        <a:p>
          <a:endParaRPr lang="fr-FR"/>
        </a:p>
      </dgm:t>
    </dgm:pt>
    <dgm:pt modelId="{F2F2997C-9BD5-40D3-BC7F-7EE836976A3B}">
      <dgm:prSet phldrT="[Texte]" custT="1"/>
      <dgm:spPr/>
      <dgm:t>
        <a:bodyPr/>
        <a:lstStyle/>
        <a:p>
          <a:r>
            <a:rPr lang="fr-FR" sz="1500" dirty="0" smtClean="0"/>
            <a:t>70 OK:</a:t>
          </a:r>
        </a:p>
        <a:p>
          <a:r>
            <a:rPr lang="fr-FR" sz="1500" dirty="0" smtClean="0"/>
            <a:t> 100 x 5000 = 500,000 €</a:t>
          </a:r>
          <a:endParaRPr lang="fr-FR" sz="1500" dirty="0"/>
        </a:p>
      </dgm:t>
    </dgm:pt>
    <dgm:pt modelId="{04F18F72-A932-4874-9C8A-C67A88525D96}" type="parTrans" cxnId="{C8BAE323-158B-44B6-AC78-0392C5AE0FDC}">
      <dgm:prSet/>
      <dgm:spPr/>
      <dgm:t>
        <a:bodyPr/>
        <a:lstStyle/>
        <a:p>
          <a:endParaRPr lang="fr-FR"/>
        </a:p>
      </dgm:t>
    </dgm:pt>
    <dgm:pt modelId="{2F36D3CC-BE5C-47CE-A6A7-9DE9E0629464}" type="sibTrans" cxnId="{C8BAE323-158B-44B6-AC78-0392C5AE0FDC}">
      <dgm:prSet/>
      <dgm:spPr/>
      <dgm:t>
        <a:bodyPr/>
        <a:lstStyle/>
        <a:p>
          <a:endParaRPr lang="fr-FR"/>
        </a:p>
      </dgm:t>
    </dgm:pt>
    <dgm:pt modelId="{F782D3B3-EAC6-4812-8777-5213BAD38BC3}">
      <dgm:prSet phldrT="[Texte]" custT="1"/>
      <dgm:spPr/>
      <dgm:t>
        <a:bodyPr/>
        <a:lstStyle/>
        <a:p>
          <a:r>
            <a:rPr lang="fr-FR" sz="1500" dirty="0" smtClean="0"/>
            <a:t>15 récidives: </a:t>
          </a:r>
        </a:p>
        <a:p>
          <a:r>
            <a:rPr lang="fr-FR" sz="1500" dirty="0" smtClean="0"/>
            <a:t>15 x 5000 = 75,000 €</a:t>
          </a:r>
          <a:endParaRPr lang="fr-FR" sz="1500" dirty="0"/>
        </a:p>
      </dgm:t>
    </dgm:pt>
    <dgm:pt modelId="{72B8C909-04DF-4FBB-8AB5-E31495D0AF75}" type="parTrans" cxnId="{6784E2B9-4A74-491D-B4EF-3271926A2F09}">
      <dgm:prSet/>
      <dgm:spPr/>
      <dgm:t>
        <a:bodyPr/>
        <a:lstStyle/>
        <a:p>
          <a:endParaRPr lang="fr-FR"/>
        </a:p>
      </dgm:t>
    </dgm:pt>
    <dgm:pt modelId="{18656889-BDB4-436E-A458-F13CE24E045B}" type="sibTrans" cxnId="{6784E2B9-4A74-491D-B4EF-3271926A2F09}">
      <dgm:prSet/>
      <dgm:spPr/>
      <dgm:t>
        <a:bodyPr/>
        <a:lstStyle/>
        <a:p>
          <a:endParaRPr lang="fr-FR"/>
        </a:p>
      </dgm:t>
    </dgm:pt>
    <dgm:pt modelId="{5423AFF3-63D5-49B2-B9F2-FD59059DF759}">
      <dgm:prSet phldrT="[Texte]" custT="1"/>
      <dgm:spPr/>
      <dgm:t>
        <a:bodyPr/>
        <a:lstStyle/>
        <a:p>
          <a:r>
            <a:rPr lang="fr-FR" sz="1500" dirty="0" smtClean="0"/>
            <a:t>TOTAL: </a:t>
          </a:r>
          <a:r>
            <a:rPr lang="fr-FR" sz="1500" b="1" dirty="0" smtClean="0"/>
            <a:t>725,000 €</a:t>
          </a:r>
          <a:endParaRPr lang="fr-FR" sz="1500" b="1" dirty="0"/>
        </a:p>
      </dgm:t>
    </dgm:pt>
    <dgm:pt modelId="{A0EE54F4-17A5-4181-BBF9-C1CA4D592553}" type="parTrans" cxnId="{FCEA4FE8-BE55-4B0A-82E1-B10515B289A0}">
      <dgm:prSet/>
      <dgm:spPr/>
      <dgm:t>
        <a:bodyPr/>
        <a:lstStyle/>
        <a:p>
          <a:endParaRPr lang="fr-FR"/>
        </a:p>
      </dgm:t>
    </dgm:pt>
    <dgm:pt modelId="{B94BD284-3BD4-4745-9E91-A8C290FF453E}" type="sibTrans" cxnId="{FCEA4FE8-BE55-4B0A-82E1-B10515B289A0}">
      <dgm:prSet/>
      <dgm:spPr/>
      <dgm:t>
        <a:bodyPr/>
        <a:lstStyle/>
        <a:p>
          <a:endParaRPr lang="fr-FR"/>
        </a:p>
      </dgm:t>
    </dgm:pt>
    <dgm:pt modelId="{FE7E4483-D15C-4CA1-9B8F-221D1ECD5A09}">
      <dgm:prSet phldrT="[Texte]" custT="1"/>
      <dgm:spPr/>
      <dgm:t>
        <a:bodyPr/>
        <a:lstStyle/>
        <a:p>
          <a:r>
            <a:rPr lang="fr-FR" sz="1500" dirty="0" smtClean="0"/>
            <a:t>15 explantations: </a:t>
          </a:r>
        </a:p>
        <a:p>
          <a:r>
            <a:rPr lang="fr-FR" sz="1500" dirty="0" smtClean="0"/>
            <a:t>15 x 10000 = 150,000 €</a:t>
          </a:r>
          <a:endParaRPr lang="fr-FR" sz="1500" dirty="0"/>
        </a:p>
      </dgm:t>
    </dgm:pt>
    <dgm:pt modelId="{BABC5C78-9D7E-4A9A-91DF-723AB61F2F77}" type="parTrans" cxnId="{4499210F-4041-40F7-BB4F-D96F572974AF}">
      <dgm:prSet/>
      <dgm:spPr/>
      <dgm:t>
        <a:bodyPr/>
        <a:lstStyle/>
        <a:p>
          <a:endParaRPr lang="fr-FR"/>
        </a:p>
      </dgm:t>
    </dgm:pt>
    <dgm:pt modelId="{9B7D7150-11E0-4F4E-99CF-B8FA5AF62DB9}" type="sibTrans" cxnId="{4499210F-4041-40F7-BB4F-D96F572974AF}">
      <dgm:prSet/>
      <dgm:spPr/>
      <dgm:t>
        <a:bodyPr/>
        <a:lstStyle/>
        <a:p>
          <a:endParaRPr lang="fr-FR"/>
        </a:p>
      </dgm:t>
    </dgm:pt>
    <dgm:pt modelId="{8F901583-79FD-41B1-BB34-21651D8E7CB6}" type="pres">
      <dgm:prSet presAssocID="{B3DC0B17-55FE-4298-9605-6317C43256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5E3C28-A89E-454F-9A73-4DA23745594D}" type="pres">
      <dgm:prSet presAssocID="{6AD57543-402F-42CD-9839-44440BFCC65C}" presName="root1" presStyleCnt="0"/>
      <dgm:spPr/>
    </dgm:pt>
    <dgm:pt modelId="{3964B0E0-7C3E-4D20-9286-C9F3FB192AD8}" type="pres">
      <dgm:prSet presAssocID="{6AD57543-402F-42CD-9839-44440BFCC65C}" presName="LevelOneTextNode" presStyleLbl="node0" presStyleIdx="0" presStyleCnt="1" custScaleY="46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DEB504-5E8F-4CF1-8433-145789E22FE5}" type="pres">
      <dgm:prSet presAssocID="{6AD57543-402F-42CD-9839-44440BFCC65C}" presName="level2hierChild" presStyleCnt="0"/>
      <dgm:spPr/>
    </dgm:pt>
    <dgm:pt modelId="{DC0C1987-6B97-4415-A7BC-4B1DAAB8317D}" type="pres">
      <dgm:prSet presAssocID="{04F18F72-A932-4874-9C8A-C67A88525D96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DA8144F3-B06E-44D3-8A35-9568444F0269}" type="pres">
      <dgm:prSet presAssocID="{04F18F72-A932-4874-9C8A-C67A88525D9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FE69FAC7-0197-4D24-A82A-D1EF281544F1}" type="pres">
      <dgm:prSet presAssocID="{F2F2997C-9BD5-40D3-BC7F-7EE836976A3B}" presName="root2" presStyleCnt="0"/>
      <dgm:spPr/>
    </dgm:pt>
    <dgm:pt modelId="{45599A5F-75D0-4A37-9EF8-40CE11D69447}" type="pres">
      <dgm:prSet presAssocID="{F2F2997C-9BD5-40D3-BC7F-7EE836976A3B}" presName="LevelTwoTextNode" presStyleLbl="node2" presStyleIdx="0" presStyleCnt="4" custScaleX="194611" custScaleY="947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32E005-0F8D-4BF6-B084-B5C0C8FDB440}" type="pres">
      <dgm:prSet presAssocID="{F2F2997C-9BD5-40D3-BC7F-7EE836976A3B}" presName="level3hierChild" presStyleCnt="0"/>
      <dgm:spPr/>
    </dgm:pt>
    <dgm:pt modelId="{E5EE2C47-18DB-4C0C-8153-22C99AFCCCDA}" type="pres">
      <dgm:prSet presAssocID="{72B8C909-04DF-4FBB-8AB5-E31495D0AF75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FC7DEA06-480B-4A34-B27E-90FB74548CDA}" type="pres">
      <dgm:prSet presAssocID="{72B8C909-04DF-4FBB-8AB5-E31495D0AF75}" presName="connTx" presStyleLbl="parChTrans1D2" presStyleIdx="1" presStyleCnt="4"/>
      <dgm:spPr/>
      <dgm:t>
        <a:bodyPr/>
        <a:lstStyle/>
        <a:p>
          <a:endParaRPr lang="es-ES"/>
        </a:p>
      </dgm:t>
    </dgm:pt>
    <dgm:pt modelId="{61473BC2-3012-455A-B63D-3ADC763B246D}" type="pres">
      <dgm:prSet presAssocID="{F782D3B3-EAC6-4812-8777-5213BAD38BC3}" presName="root2" presStyleCnt="0"/>
      <dgm:spPr/>
    </dgm:pt>
    <dgm:pt modelId="{8FD345D1-53B1-4374-9EDE-616F80B528B5}" type="pres">
      <dgm:prSet presAssocID="{F782D3B3-EAC6-4812-8777-5213BAD38BC3}" presName="LevelTwoTextNode" presStyleLbl="node2" presStyleIdx="1" presStyleCnt="4" custScaleX="197619" custScaleY="96464" custLinFactNeighborX="25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040044-1CAA-4213-95F0-86432C1EA2D4}" type="pres">
      <dgm:prSet presAssocID="{F782D3B3-EAC6-4812-8777-5213BAD38BC3}" presName="level3hierChild" presStyleCnt="0"/>
      <dgm:spPr/>
    </dgm:pt>
    <dgm:pt modelId="{152931C2-1A9C-4733-A7EA-2A87AD566424}" type="pres">
      <dgm:prSet presAssocID="{BABC5C78-9D7E-4A9A-91DF-723AB61F2F77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C139E855-2AC9-4469-816C-E389E69E9A2A}" type="pres">
      <dgm:prSet presAssocID="{BABC5C78-9D7E-4A9A-91DF-723AB61F2F7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5BD7A55C-2580-4E2F-86EB-2B23B007BC91}" type="pres">
      <dgm:prSet presAssocID="{FE7E4483-D15C-4CA1-9B8F-221D1ECD5A09}" presName="root2" presStyleCnt="0"/>
      <dgm:spPr/>
    </dgm:pt>
    <dgm:pt modelId="{464EA656-F8AA-4E9B-A1A2-5EB331211319}" type="pres">
      <dgm:prSet presAssocID="{FE7E4483-D15C-4CA1-9B8F-221D1ECD5A09}" presName="LevelTwoTextNode" presStyleLbl="node2" presStyleIdx="2" presStyleCnt="4" custScaleX="204130" custScaleY="1157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330B68-0762-43FB-B351-ABD1EC2D49A4}" type="pres">
      <dgm:prSet presAssocID="{FE7E4483-D15C-4CA1-9B8F-221D1ECD5A09}" presName="level3hierChild" presStyleCnt="0"/>
      <dgm:spPr/>
    </dgm:pt>
    <dgm:pt modelId="{34706E63-6667-418B-A957-4969762A94F2}" type="pres">
      <dgm:prSet presAssocID="{A0EE54F4-17A5-4181-BBF9-C1CA4D592553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530BAD72-09C6-4A6D-BCA3-7F35A828952B}" type="pres">
      <dgm:prSet presAssocID="{A0EE54F4-17A5-4181-BBF9-C1CA4D592553}" presName="connTx" presStyleLbl="parChTrans1D2" presStyleIdx="3" presStyleCnt="4"/>
      <dgm:spPr/>
      <dgm:t>
        <a:bodyPr/>
        <a:lstStyle/>
        <a:p>
          <a:endParaRPr lang="es-ES"/>
        </a:p>
      </dgm:t>
    </dgm:pt>
    <dgm:pt modelId="{AA7BC2EA-AB04-4FE0-9283-4275D045C2A8}" type="pres">
      <dgm:prSet presAssocID="{5423AFF3-63D5-49B2-B9F2-FD59059DF759}" presName="root2" presStyleCnt="0"/>
      <dgm:spPr/>
    </dgm:pt>
    <dgm:pt modelId="{195D7B19-ACAE-40BB-A7A4-771CD0646861}" type="pres">
      <dgm:prSet presAssocID="{5423AFF3-63D5-49B2-B9F2-FD59059DF759}" presName="LevelTwoTextNode" presStyleLbl="node2" presStyleIdx="3" presStyleCnt="4" custScaleX="85470" custScaleY="883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45B497-7F5D-4640-8DAB-4FFCCFB7C219}" type="pres">
      <dgm:prSet presAssocID="{5423AFF3-63D5-49B2-B9F2-FD59059DF759}" presName="level3hierChild" presStyleCnt="0"/>
      <dgm:spPr/>
    </dgm:pt>
  </dgm:ptLst>
  <dgm:cxnLst>
    <dgm:cxn modelId="{32660B0F-9972-4F8F-9810-A0D8C9DBFD5D}" type="presOf" srcId="{04F18F72-A932-4874-9C8A-C67A88525D96}" destId="{DA8144F3-B06E-44D3-8A35-9568444F0269}" srcOrd="1" destOrd="0" presId="urn:microsoft.com/office/officeart/2008/layout/HorizontalMultiLevelHierarchy"/>
    <dgm:cxn modelId="{9E2C1566-77B7-462F-9F11-BF50917718D0}" type="presOf" srcId="{F2F2997C-9BD5-40D3-BC7F-7EE836976A3B}" destId="{45599A5F-75D0-4A37-9EF8-40CE11D69447}" srcOrd="0" destOrd="0" presId="urn:microsoft.com/office/officeart/2008/layout/HorizontalMultiLevelHierarchy"/>
    <dgm:cxn modelId="{6784E2B9-4A74-491D-B4EF-3271926A2F09}" srcId="{6AD57543-402F-42CD-9839-44440BFCC65C}" destId="{F782D3B3-EAC6-4812-8777-5213BAD38BC3}" srcOrd="1" destOrd="0" parTransId="{72B8C909-04DF-4FBB-8AB5-E31495D0AF75}" sibTransId="{18656889-BDB4-436E-A458-F13CE24E045B}"/>
    <dgm:cxn modelId="{C8BAE323-158B-44B6-AC78-0392C5AE0FDC}" srcId="{6AD57543-402F-42CD-9839-44440BFCC65C}" destId="{F2F2997C-9BD5-40D3-BC7F-7EE836976A3B}" srcOrd="0" destOrd="0" parTransId="{04F18F72-A932-4874-9C8A-C67A88525D96}" sibTransId="{2F36D3CC-BE5C-47CE-A6A7-9DE9E0629464}"/>
    <dgm:cxn modelId="{4499210F-4041-40F7-BB4F-D96F572974AF}" srcId="{6AD57543-402F-42CD-9839-44440BFCC65C}" destId="{FE7E4483-D15C-4CA1-9B8F-221D1ECD5A09}" srcOrd="2" destOrd="0" parTransId="{BABC5C78-9D7E-4A9A-91DF-723AB61F2F77}" sibTransId="{9B7D7150-11E0-4F4E-99CF-B8FA5AF62DB9}"/>
    <dgm:cxn modelId="{4D96027F-852C-4EB1-90EA-D13805156042}" type="presOf" srcId="{BABC5C78-9D7E-4A9A-91DF-723AB61F2F77}" destId="{C139E855-2AC9-4469-816C-E389E69E9A2A}" srcOrd="1" destOrd="0" presId="urn:microsoft.com/office/officeart/2008/layout/HorizontalMultiLevelHierarchy"/>
    <dgm:cxn modelId="{B8240212-A17D-41D3-BF22-D3F3DE125EB2}" type="presOf" srcId="{04F18F72-A932-4874-9C8A-C67A88525D96}" destId="{DC0C1987-6B97-4415-A7BC-4B1DAAB8317D}" srcOrd="0" destOrd="0" presId="urn:microsoft.com/office/officeart/2008/layout/HorizontalMultiLevelHierarchy"/>
    <dgm:cxn modelId="{76E9712E-5C4B-45CB-A38A-BA5F426E0279}" type="presOf" srcId="{A0EE54F4-17A5-4181-BBF9-C1CA4D592553}" destId="{530BAD72-09C6-4A6D-BCA3-7F35A828952B}" srcOrd="1" destOrd="0" presId="urn:microsoft.com/office/officeart/2008/layout/HorizontalMultiLevelHierarchy"/>
    <dgm:cxn modelId="{29308205-C2D3-4220-8DFF-9D4CDE074946}" type="presOf" srcId="{FE7E4483-D15C-4CA1-9B8F-221D1ECD5A09}" destId="{464EA656-F8AA-4E9B-A1A2-5EB331211319}" srcOrd="0" destOrd="0" presId="urn:microsoft.com/office/officeart/2008/layout/HorizontalMultiLevelHierarchy"/>
    <dgm:cxn modelId="{EF9F8895-29E4-4811-9415-FD7F0B413A79}" type="presOf" srcId="{6AD57543-402F-42CD-9839-44440BFCC65C}" destId="{3964B0E0-7C3E-4D20-9286-C9F3FB192AD8}" srcOrd="0" destOrd="0" presId="urn:microsoft.com/office/officeart/2008/layout/HorizontalMultiLevelHierarchy"/>
    <dgm:cxn modelId="{4FF7550B-B91C-419D-8A73-97F6802DA41F}" type="presOf" srcId="{B3DC0B17-55FE-4298-9605-6317C43256FA}" destId="{8F901583-79FD-41B1-BB34-21651D8E7CB6}" srcOrd="0" destOrd="0" presId="urn:microsoft.com/office/officeart/2008/layout/HorizontalMultiLevelHierarchy"/>
    <dgm:cxn modelId="{264BB76F-57F1-4779-A2EF-13DEFB7D9CAA}" type="presOf" srcId="{72B8C909-04DF-4FBB-8AB5-E31495D0AF75}" destId="{E5EE2C47-18DB-4C0C-8153-22C99AFCCCDA}" srcOrd="0" destOrd="0" presId="urn:microsoft.com/office/officeart/2008/layout/HorizontalMultiLevelHierarchy"/>
    <dgm:cxn modelId="{3FF2A80F-5C5F-4033-9C80-AD92973EBD97}" type="presOf" srcId="{5423AFF3-63D5-49B2-B9F2-FD59059DF759}" destId="{195D7B19-ACAE-40BB-A7A4-771CD0646861}" srcOrd="0" destOrd="0" presId="urn:microsoft.com/office/officeart/2008/layout/HorizontalMultiLevelHierarchy"/>
    <dgm:cxn modelId="{1AE758A7-1FCC-49B1-AD2E-14E0C76A8735}" type="presOf" srcId="{A0EE54F4-17A5-4181-BBF9-C1CA4D592553}" destId="{34706E63-6667-418B-A957-4969762A94F2}" srcOrd="0" destOrd="0" presId="urn:microsoft.com/office/officeart/2008/layout/HorizontalMultiLevelHierarchy"/>
    <dgm:cxn modelId="{3457F2DA-3B44-4B2A-A9FF-843FF0DFE6C0}" type="presOf" srcId="{72B8C909-04DF-4FBB-8AB5-E31495D0AF75}" destId="{FC7DEA06-480B-4A34-B27E-90FB74548CDA}" srcOrd="1" destOrd="0" presId="urn:microsoft.com/office/officeart/2008/layout/HorizontalMultiLevelHierarchy"/>
    <dgm:cxn modelId="{FCEA4FE8-BE55-4B0A-82E1-B10515B289A0}" srcId="{6AD57543-402F-42CD-9839-44440BFCC65C}" destId="{5423AFF3-63D5-49B2-B9F2-FD59059DF759}" srcOrd="3" destOrd="0" parTransId="{A0EE54F4-17A5-4181-BBF9-C1CA4D592553}" sibTransId="{B94BD284-3BD4-4745-9E91-A8C290FF453E}"/>
    <dgm:cxn modelId="{576C11D5-FDBB-46EF-81FA-1412A5C20F4B}" srcId="{B3DC0B17-55FE-4298-9605-6317C43256FA}" destId="{6AD57543-402F-42CD-9839-44440BFCC65C}" srcOrd="0" destOrd="0" parTransId="{7A4A6AB3-C048-4F3F-9C56-1D16E75483CE}" sibTransId="{C8DF7B7C-CDB4-4B66-9700-3F72C9DD7480}"/>
    <dgm:cxn modelId="{851EA507-E0F4-4C39-9D0F-4C2582B705AE}" type="presOf" srcId="{F782D3B3-EAC6-4812-8777-5213BAD38BC3}" destId="{8FD345D1-53B1-4374-9EDE-616F80B528B5}" srcOrd="0" destOrd="0" presId="urn:microsoft.com/office/officeart/2008/layout/HorizontalMultiLevelHierarchy"/>
    <dgm:cxn modelId="{2725153C-6CAF-45B6-9014-B16942187B84}" type="presOf" srcId="{BABC5C78-9D7E-4A9A-91DF-723AB61F2F77}" destId="{152931C2-1A9C-4733-A7EA-2A87AD566424}" srcOrd="0" destOrd="0" presId="urn:microsoft.com/office/officeart/2008/layout/HorizontalMultiLevelHierarchy"/>
    <dgm:cxn modelId="{A7C85C88-6681-44D7-90D6-2A5B2CE48DC3}" type="presParOf" srcId="{8F901583-79FD-41B1-BB34-21651D8E7CB6}" destId="{3E5E3C28-A89E-454F-9A73-4DA23745594D}" srcOrd="0" destOrd="0" presId="urn:microsoft.com/office/officeart/2008/layout/HorizontalMultiLevelHierarchy"/>
    <dgm:cxn modelId="{376BE6C5-2A4B-4956-91F3-FB7A31D9FA1D}" type="presParOf" srcId="{3E5E3C28-A89E-454F-9A73-4DA23745594D}" destId="{3964B0E0-7C3E-4D20-9286-C9F3FB192AD8}" srcOrd="0" destOrd="0" presId="urn:microsoft.com/office/officeart/2008/layout/HorizontalMultiLevelHierarchy"/>
    <dgm:cxn modelId="{4A903C92-8AC3-4832-ABB9-D96964257719}" type="presParOf" srcId="{3E5E3C28-A89E-454F-9A73-4DA23745594D}" destId="{11DEB504-5E8F-4CF1-8433-145789E22FE5}" srcOrd="1" destOrd="0" presId="urn:microsoft.com/office/officeart/2008/layout/HorizontalMultiLevelHierarchy"/>
    <dgm:cxn modelId="{093CB6A7-00A7-4885-9CCF-99850AFC378B}" type="presParOf" srcId="{11DEB504-5E8F-4CF1-8433-145789E22FE5}" destId="{DC0C1987-6B97-4415-A7BC-4B1DAAB8317D}" srcOrd="0" destOrd="0" presId="urn:microsoft.com/office/officeart/2008/layout/HorizontalMultiLevelHierarchy"/>
    <dgm:cxn modelId="{44FE48E5-99EE-4184-82DB-9A0F7119E33A}" type="presParOf" srcId="{DC0C1987-6B97-4415-A7BC-4B1DAAB8317D}" destId="{DA8144F3-B06E-44D3-8A35-9568444F0269}" srcOrd="0" destOrd="0" presId="urn:microsoft.com/office/officeart/2008/layout/HorizontalMultiLevelHierarchy"/>
    <dgm:cxn modelId="{CF0B89AF-5B7B-470D-85BE-DDA0B52E1536}" type="presParOf" srcId="{11DEB504-5E8F-4CF1-8433-145789E22FE5}" destId="{FE69FAC7-0197-4D24-A82A-D1EF281544F1}" srcOrd="1" destOrd="0" presId="urn:microsoft.com/office/officeart/2008/layout/HorizontalMultiLevelHierarchy"/>
    <dgm:cxn modelId="{4DA3D6C2-47FA-47CA-B370-8BFC7B6F9AE4}" type="presParOf" srcId="{FE69FAC7-0197-4D24-A82A-D1EF281544F1}" destId="{45599A5F-75D0-4A37-9EF8-40CE11D69447}" srcOrd="0" destOrd="0" presId="urn:microsoft.com/office/officeart/2008/layout/HorizontalMultiLevelHierarchy"/>
    <dgm:cxn modelId="{D9382973-23A4-407A-B848-537B4B29571B}" type="presParOf" srcId="{FE69FAC7-0197-4D24-A82A-D1EF281544F1}" destId="{6D32E005-0F8D-4BF6-B084-B5C0C8FDB440}" srcOrd="1" destOrd="0" presId="urn:microsoft.com/office/officeart/2008/layout/HorizontalMultiLevelHierarchy"/>
    <dgm:cxn modelId="{BF118FDD-DB48-4D13-8C0E-513123F36444}" type="presParOf" srcId="{11DEB504-5E8F-4CF1-8433-145789E22FE5}" destId="{E5EE2C47-18DB-4C0C-8153-22C99AFCCCDA}" srcOrd="2" destOrd="0" presId="urn:microsoft.com/office/officeart/2008/layout/HorizontalMultiLevelHierarchy"/>
    <dgm:cxn modelId="{FB09C677-A8F6-45B8-AA1C-79902D2162D2}" type="presParOf" srcId="{E5EE2C47-18DB-4C0C-8153-22C99AFCCCDA}" destId="{FC7DEA06-480B-4A34-B27E-90FB74548CDA}" srcOrd="0" destOrd="0" presId="urn:microsoft.com/office/officeart/2008/layout/HorizontalMultiLevelHierarchy"/>
    <dgm:cxn modelId="{C340CF57-471D-4584-A6B2-23120CAEAE21}" type="presParOf" srcId="{11DEB504-5E8F-4CF1-8433-145789E22FE5}" destId="{61473BC2-3012-455A-B63D-3ADC763B246D}" srcOrd="3" destOrd="0" presId="urn:microsoft.com/office/officeart/2008/layout/HorizontalMultiLevelHierarchy"/>
    <dgm:cxn modelId="{89DAD08E-944B-4D2D-826D-1C66C013090E}" type="presParOf" srcId="{61473BC2-3012-455A-B63D-3ADC763B246D}" destId="{8FD345D1-53B1-4374-9EDE-616F80B528B5}" srcOrd="0" destOrd="0" presId="urn:microsoft.com/office/officeart/2008/layout/HorizontalMultiLevelHierarchy"/>
    <dgm:cxn modelId="{3A04C4AF-5C7A-4817-9951-0969F0D00613}" type="presParOf" srcId="{61473BC2-3012-455A-B63D-3ADC763B246D}" destId="{4D040044-1CAA-4213-95F0-86432C1EA2D4}" srcOrd="1" destOrd="0" presId="urn:microsoft.com/office/officeart/2008/layout/HorizontalMultiLevelHierarchy"/>
    <dgm:cxn modelId="{C8EB98C3-D1B1-43DB-AD58-C825642DB9E0}" type="presParOf" srcId="{11DEB504-5E8F-4CF1-8433-145789E22FE5}" destId="{152931C2-1A9C-4733-A7EA-2A87AD566424}" srcOrd="4" destOrd="0" presId="urn:microsoft.com/office/officeart/2008/layout/HorizontalMultiLevelHierarchy"/>
    <dgm:cxn modelId="{083A3C38-D719-4140-8A3C-21A22ED127CD}" type="presParOf" srcId="{152931C2-1A9C-4733-A7EA-2A87AD566424}" destId="{C139E855-2AC9-4469-816C-E389E69E9A2A}" srcOrd="0" destOrd="0" presId="urn:microsoft.com/office/officeart/2008/layout/HorizontalMultiLevelHierarchy"/>
    <dgm:cxn modelId="{ACF7E629-A12D-4A4B-9574-AA8501F065BB}" type="presParOf" srcId="{11DEB504-5E8F-4CF1-8433-145789E22FE5}" destId="{5BD7A55C-2580-4E2F-86EB-2B23B007BC91}" srcOrd="5" destOrd="0" presId="urn:microsoft.com/office/officeart/2008/layout/HorizontalMultiLevelHierarchy"/>
    <dgm:cxn modelId="{C01FBAEF-8CB4-4FAA-BDA2-6CDA6527E5B9}" type="presParOf" srcId="{5BD7A55C-2580-4E2F-86EB-2B23B007BC91}" destId="{464EA656-F8AA-4E9B-A1A2-5EB331211319}" srcOrd="0" destOrd="0" presId="urn:microsoft.com/office/officeart/2008/layout/HorizontalMultiLevelHierarchy"/>
    <dgm:cxn modelId="{7B9CFC09-88FD-4A4C-9F78-DAB0CC63F8D5}" type="presParOf" srcId="{5BD7A55C-2580-4E2F-86EB-2B23B007BC91}" destId="{9D330B68-0762-43FB-B351-ABD1EC2D49A4}" srcOrd="1" destOrd="0" presId="urn:microsoft.com/office/officeart/2008/layout/HorizontalMultiLevelHierarchy"/>
    <dgm:cxn modelId="{71613E96-A6B5-4117-B035-CFA83824CDE8}" type="presParOf" srcId="{11DEB504-5E8F-4CF1-8433-145789E22FE5}" destId="{34706E63-6667-418B-A957-4969762A94F2}" srcOrd="6" destOrd="0" presId="urn:microsoft.com/office/officeart/2008/layout/HorizontalMultiLevelHierarchy"/>
    <dgm:cxn modelId="{531ECF33-7C83-435E-857D-21C3DCDA9165}" type="presParOf" srcId="{34706E63-6667-418B-A957-4969762A94F2}" destId="{530BAD72-09C6-4A6D-BCA3-7F35A828952B}" srcOrd="0" destOrd="0" presId="urn:microsoft.com/office/officeart/2008/layout/HorizontalMultiLevelHierarchy"/>
    <dgm:cxn modelId="{672CAA26-5734-4FFA-98E1-A765928DB9DB}" type="presParOf" srcId="{11DEB504-5E8F-4CF1-8433-145789E22FE5}" destId="{AA7BC2EA-AB04-4FE0-9283-4275D045C2A8}" srcOrd="7" destOrd="0" presId="urn:microsoft.com/office/officeart/2008/layout/HorizontalMultiLevelHierarchy"/>
    <dgm:cxn modelId="{CF73A86E-4B5A-4A57-A2FF-AB02744A59E4}" type="presParOf" srcId="{AA7BC2EA-AB04-4FE0-9283-4275D045C2A8}" destId="{195D7B19-ACAE-40BB-A7A4-771CD0646861}" srcOrd="0" destOrd="0" presId="urn:microsoft.com/office/officeart/2008/layout/HorizontalMultiLevelHierarchy"/>
    <dgm:cxn modelId="{BF01AE30-A159-4D13-97F4-44D2EFA1315B}" type="presParOf" srcId="{AA7BC2EA-AB04-4FE0-9283-4275D045C2A8}" destId="{9C45B497-7F5D-4640-8DAB-4FFCCFB7C2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C0B17-55FE-4298-9605-6317C43256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F2997C-9BD5-40D3-BC7F-7EE836976A3B}">
      <dgm:prSet phldrT="[Texte]" custT="1"/>
      <dgm:spPr/>
      <dgm:t>
        <a:bodyPr/>
        <a:lstStyle/>
        <a:p>
          <a:r>
            <a:rPr lang="fr-FR" sz="1500" dirty="0" smtClean="0"/>
            <a:t>65 OK: </a:t>
          </a:r>
        </a:p>
        <a:p>
          <a:r>
            <a:rPr lang="fr-FR" sz="1500" dirty="0" smtClean="0"/>
            <a:t>100 x 10000 = 1,000,000 €</a:t>
          </a:r>
          <a:endParaRPr lang="fr-FR" sz="1500" dirty="0"/>
        </a:p>
      </dgm:t>
    </dgm:pt>
    <dgm:pt modelId="{04F18F72-A932-4874-9C8A-C67A88525D96}" type="parTrans" cxnId="{C8BAE323-158B-44B6-AC78-0392C5AE0FDC}">
      <dgm:prSet/>
      <dgm:spPr/>
      <dgm:t>
        <a:bodyPr/>
        <a:lstStyle/>
        <a:p>
          <a:endParaRPr lang="fr-FR"/>
        </a:p>
      </dgm:t>
    </dgm:pt>
    <dgm:pt modelId="{2F36D3CC-BE5C-47CE-A6A7-9DE9E0629464}" type="sibTrans" cxnId="{C8BAE323-158B-44B6-AC78-0392C5AE0FDC}">
      <dgm:prSet/>
      <dgm:spPr/>
      <dgm:t>
        <a:bodyPr/>
        <a:lstStyle/>
        <a:p>
          <a:endParaRPr lang="fr-FR"/>
        </a:p>
      </dgm:t>
    </dgm:pt>
    <dgm:pt modelId="{F782D3B3-EAC6-4812-8777-5213BAD38BC3}">
      <dgm:prSet phldrT="[Texte]" custT="1"/>
      <dgm:spPr/>
      <dgm:t>
        <a:bodyPr/>
        <a:lstStyle/>
        <a:p>
          <a:r>
            <a:rPr lang="fr-FR" sz="1500" dirty="0" smtClean="0"/>
            <a:t>35 </a:t>
          </a:r>
          <a:r>
            <a:rPr lang="fr-FR" sz="1500" dirty="0" err="1" smtClean="0"/>
            <a:t>réop</a:t>
          </a:r>
          <a:r>
            <a:rPr lang="fr-FR" sz="1500" dirty="0" smtClean="0"/>
            <a:t>: </a:t>
          </a:r>
        </a:p>
        <a:p>
          <a:r>
            <a:rPr lang="fr-FR" sz="1500" dirty="0" smtClean="0"/>
            <a:t>35 x 5000 = 175,000 €</a:t>
          </a:r>
          <a:endParaRPr lang="fr-FR" sz="1500" dirty="0"/>
        </a:p>
      </dgm:t>
    </dgm:pt>
    <dgm:pt modelId="{72B8C909-04DF-4FBB-8AB5-E31495D0AF75}" type="parTrans" cxnId="{6784E2B9-4A74-491D-B4EF-3271926A2F09}">
      <dgm:prSet/>
      <dgm:spPr/>
      <dgm:t>
        <a:bodyPr/>
        <a:lstStyle/>
        <a:p>
          <a:endParaRPr lang="fr-FR"/>
        </a:p>
      </dgm:t>
    </dgm:pt>
    <dgm:pt modelId="{18656889-BDB4-436E-A458-F13CE24E045B}" type="sibTrans" cxnId="{6784E2B9-4A74-491D-B4EF-3271926A2F09}">
      <dgm:prSet/>
      <dgm:spPr/>
      <dgm:t>
        <a:bodyPr/>
        <a:lstStyle/>
        <a:p>
          <a:endParaRPr lang="fr-FR"/>
        </a:p>
      </dgm:t>
    </dgm:pt>
    <dgm:pt modelId="{5423AFF3-63D5-49B2-B9F2-FD59059DF759}">
      <dgm:prSet phldrT="[Texte]" custT="1"/>
      <dgm:spPr/>
      <dgm:t>
        <a:bodyPr/>
        <a:lstStyle/>
        <a:p>
          <a:r>
            <a:rPr lang="fr-FR" sz="1500" b="0" dirty="0" smtClean="0"/>
            <a:t>TOTAL:</a:t>
          </a:r>
          <a:r>
            <a:rPr lang="fr-FR" sz="1500" b="1" dirty="0" smtClean="0"/>
            <a:t> 1,175,000 €</a:t>
          </a:r>
          <a:endParaRPr lang="fr-FR" sz="1500" b="1" dirty="0"/>
        </a:p>
      </dgm:t>
    </dgm:pt>
    <dgm:pt modelId="{A0EE54F4-17A5-4181-BBF9-C1CA4D592553}" type="parTrans" cxnId="{FCEA4FE8-BE55-4B0A-82E1-B10515B289A0}">
      <dgm:prSet/>
      <dgm:spPr/>
      <dgm:t>
        <a:bodyPr/>
        <a:lstStyle/>
        <a:p>
          <a:endParaRPr lang="fr-FR"/>
        </a:p>
      </dgm:t>
    </dgm:pt>
    <dgm:pt modelId="{B94BD284-3BD4-4745-9E91-A8C290FF453E}" type="sibTrans" cxnId="{FCEA4FE8-BE55-4B0A-82E1-B10515B289A0}">
      <dgm:prSet/>
      <dgm:spPr/>
      <dgm:t>
        <a:bodyPr/>
        <a:lstStyle/>
        <a:p>
          <a:endParaRPr lang="fr-FR"/>
        </a:p>
      </dgm:t>
    </dgm:pt>
    <dgm:pt modelId="{6AD57543-402F-42CD-9839-44440BFCC65C}">
      <dgm:prSet phldrT="[Texte]"/>
      <dgm:spPr/>
      <dgm:t>
        <a:bodyPr/>
        <a:lstStyle/>
        <a:p>
          <a:r>
            <a:rPr lang="fr-FR" b="1" smtClean="0"/>
            <a:t>Biologique</a:t>
          </a:r>
          <a:endParaRPr lang="fr-FR" b="1" dirty="0"/>
        </a:p>
      </dgm:t>
    </dgm:pt>
    <dgm:pt modelId="{C8DF7B7C-CDB4-4B66-9700-3F72C9DD7480}" type="sibTrans" cxnId="{576C11D5-FDBB-46EF-81FA-1412A5C20F4B}">
      <dgm:prSet/>
      <dgm:spPr/>
      <dgm:t>
        <a:bodyPr/>
        <a:lstStyle/>
        <a:p>
          <a:endParaRPr lang="fr-FR"/>
        </a:p>
      </dgm:t>
    </dgm:pt>
    <dgm:pt modelId="{7A4A6AB3-C048-4F3F-9C56-1D16E75483CE}" type="parTrans" cxnId="{576C11D5-FDBB-46EF-81FA-1412A5C20F4B}">
      <dgm:prSet/>
      <dgm:spPr/>
      <dgm:t>
        <a:bodyPr/>
        <a:lstStyle/>
        <a:p>
          <a:endParaRPr lang="fr-FR"/>
        </a:p>
      </dgm:t>
    </dgm:pt>
    <dgm:pt modelId="{8F901583-79FD-41B1-BB34-21651D8E7CB6}" type="pres">
      <dgm:prSet presAssocID="{B3DC0B17-55FE-4298-9605-6317C43256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5E3C28-A89E-454F-9A73-4DA23745594D}" type="pres">
      <dgm:prSet presAssocID="{6AD57543-402F-42CD-9839-44440BFCC65C}" presName="root1" presStyleCnt="0"/>
      <dgm:spPr/>
    </dgm:pt>
    <dgm:pt modelId="{3964B0E0-7C3E-4D20-9286-C9F3FB192AD8}" type="pres">
      <dgm:prSet presAssocID="{6AD57543-402F-42CD-9839-44440BFCC65C}" presName="LevelOneTextNode" presStyleLbl="node0" presStyleIdx="0" presStyleCnt="1" custScaleX="132510" custScaleY="41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DEB504-5E8F-4CF1-8433-145789E22FE5}" type="pres">
      <dgm:prSet presAssocID="{6AD57543-402F-42CD-9839-44440BFCC65C}" presName="level2hierChild" presStyleCnt="0"/>
      <dgm:spPr/>
    </dgm:pt>
    <dgm:pt modelId="{DC0C1987-6B97-4415-A7BC-4B1DAAB8317D}" type="pres">
      <dgm:prSet presAssocID="{04F18F72-A932-4874-9C8A-C67A88525D9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A8144F3-B06E-44D3-8A35-9568444F0269}" type="pres">
      <dgm:prSet presAssocID="{04F18F72-A932-4874-9C8A-C67A88525D9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E69FAC7-0197-4D24-A82A-D1EF281544F1}" type="pres">
      <dgm:prSet presAssocID="{F2F2997C-9BD5-40D3-BC7F-7EE836976A3B}" presName="root2" presStyleCnt="0"/>
      <dgm:spPr/>
    </dgm:pt>
    <dgm:pt modelId="{45599A5F-75D0-4A37-9EF8-40CE11D69447}" type="pres">
      <dgm:prSet presAssocID="{F2F2997C-9BD5-40D3-BC7F-7EE836976A3B}" presName="LevelTwoTextNode" presStyleLbl="node2" presStyleIdx="0" presStyleCnt="3" custScaleX="175468" custScaleY="103443" custLinFactNeighborY="-103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32E005-0F8D-4BF6-B084-B5C0C8FDB440}" type="pres">
      <dgm:prSet presAssocID="{F2F2997C-9BD5-40D3-BC7F-7EE836976A3B}" presName="level3hierChild" presStyleCnt="0"/>
      <dgm:spPr/>
    </dgm:pt>
    <dgm:pt modelId="{E5EE2C47-18DB-4C0C-8153-22C99AFCCCDA}" type="pres">
      <dgm:prSet presAssocID="{72B8C909-04DF-4FBB-8AB5-E31495D0AF7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C7DEA06-480B-4A34-B27E-90FB74548CDA}" type="pres">
      <dgm:prSet presAssocID="{72B8C909-04DF-4FBB-8AB5-E31495D0AF7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1473BC2-3012-455A-B63D-3ADC763B246D}" type="pres">
      <dgm:prSet presAssocID="{F782D3B3-EAC6-4812-8777-5213BAD38BC3}" presName="root2" presStyleCnt="0"/>
      <dgm:spPr/>
    </dgm:pt>
    <dgm:pt modelId="{8FD345D1-53B1-4374-9EDE-616F80B528B5}" type="pres">
      <dgm:prSet presAssocID="{F782D3B3-EAC6-4812-8777-5213BAD38BC3}" presName="LevelTwoTextNode" presStyleLbl="node2" presStyleIdx="1" presStyleCnt="3" custScaleX="175468" custScaleY="96209" custLinFactNeighborX="1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040044-1CAA-4213-95F0-86432C1EA2D4}" type="pres">
      <dgm:prSet presAssocID="{F782D3B3-EAC6-4812-8777-5213BAD38BC3}" presName="level3hierChild" presStyleCnt="0"/>
      <dgm:spPr/>
    </dgm:pt>
    <dgm:pt modelId="{34706E63-6667-418B-A957-4969762A94F2}" type="pres">
      <dgm:prSet presAssocID="{A0EE54F4-17A5-4181-BBF9-C1CA4D59255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30BAD72-09C6-4A6D-BCA3-7F35A828952B}" type="pres">
      <dgm:prSet presAssocID="{A0EE54F4-17A5-4181-BBF9-C1CA4D59255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A7BC2EA-AB04-4FE0-9283-4275D045C2A8}" type="pres">
      <dgm:prSet presAssocID="{5423AFF3-63D5-49B2-B9F2-FD59059DF759}" presName="root2" presStyleCnt="0"/>
      <dgm:spPr/>
    </dgm:pt>
    <dgm:pt modelId="{195D7B19-ACAE-40BB-A7A4-771CD0646861}" type="pres">
      <dgm:prSet presAssocID="{5423AFF3-63D5-49B2-B9F2-FD59059DF759}" presName="LevelTwoTextNode" presStyleLbl="node2" presStyleIdx="2" presStyleCnt="3" custScaleX="94505" custScaleY="859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45B497-7F5D-4640-8DAB-4FFCCFB7C219}" type="pres">
      <dgm:prSet presAssocID="{5423AFF3-63D5-49B2-B9F2-FD59059DF759}" presName="level3hierChild" presStyleCnt="0"/>
      <dgm:spPr/>
    </dgm:pt>
  </dgm:ptLst>
  <dgm:cxnLst>
    <dgm:cxn modelId="{576C11D5-FDBB-46EF-81FA-1412A5C20F4B}" srcId="{B3DC0B17-55FE-4298-9605-6317C43256FA}" destId="{6AD57543-402F-42CD-9839-44440BFCC65C}" srcOrd="0" destOrd="0" parTransId="{7A4A6AB3-C048-4F3F-9C56-1D16E75483CE}" sibTransId="{C8DF7B7C-CDB4-4B66-9700-3F72C9DD7480}"/>
    <dgm:cxn modelId="{0CA22C37-4991-4387-890D-E8C959A4CE08}" type="presOf" srcId="{6AD57543-402F-42CD-9839-44440BFCC65C}" destId="{3964B0E0-7C3E-4D20-9286-C9F3FB192AD8}" srcOrd="0" destOrd="0" presId="urn:microsoft.com/office/officeart/2008/layout/HorizontalMultiLevelHierarchy"/>
    <dgm:cxn modelId="{AA1C8664-4B3E-4191-92E3-518555A63A93}" type="presOf" srcId="{F782D3B3-EAC6-4812-8777-5213BAD38BC3}" destId="{8FD345D1-53B1-4374-9EDE-616F80B528B5}" srcOrd="0" destOrd="0" presId="urn:microsoft.com/office/officeart/2008/layout/HorizontalMultiLevelHierarchy"/>
    <dgm:cxn modelId="{08BDA31E-AEFF-41A4-BFDD-B28E1DC8BD02}" type="presOf" srcId="{72B8C909-04DF-4FBB-8AB5-E31495D0AF75}" destId="{E5EE2C47-18DB-4C0C-8153-22C99AFCCCDA}" srcOrd="0" destOrd="0" presId="urn:microsoft.com/office/officeart/2008/layout/HorizontalMultiLevelHierarchy"/>
    <dgm:cxn modelId="{A51E12AE-E3FE-485B-989B-EA9EEFA873EF}" type="presOf" srcId="{F2F2997C-9BD5-40D3-BC7F-7EE836976A3B}" destId="{45599A5F-75D0-4A37-9EF8-40CE11D69447}" srcOrd="0" destOrd="0" presId="urn:microsoft.com/office/officeart/2008/layout/HorizontalMultiLevelHierarchy"/>
    <dgm:cxn modelId="{C8BAE323-158B-44B6-AC78-0392C5AE0FDC}" srcId="{6AD57543-402F-42CD-9839-44440BFCC65C}" destId="{F2F2997C-9BD5-40D3-BC7F-7EE836976A3B}" srcOrd="0" destOrd="0" parTransId="{04F18F72-A932-4874-9C8A-C67A88525D96}" sibTransId="{2F36D3CC-BE5C-47CE-A6A7-9DE9E0629464}"/>
    <dgm:cxn modelId="{5773FF24-DEC7-44B4-AE19-5BAD36B1D512}" type="presOf" srcId="{A0EE54F4-17A5-4181-BBF9-C1CA4D592553}" destId="{34706E63-6667-418B-A957-4969762A94F2}" srcOrd="0" destOrd="0" presId="urn:microsoft.com/office/officeart/2008/layout/HorizontalMultiLevelHierarchy"/>
    <dgm:cxn modelId="{2F113B11-906B-4182-9325-7A2D16184659}" type="presOf" srcId="{04F18F72-A932-4874-9C8A-C67A88525D96}" destId="{DA8144F3-B06E-44D3-8A35-9568444F0269}" srcOrd="1" destOrd="0" presId="urn:microsoft.com/office/officeart/2008/layout/HorizontalMultiLevelHierarchy"/>
    <dgm:cxn modelId="{FCEA4FE8-BE55-4B0A-82E1-B10515B289A0}" srcId="{6AD57543-402F-42CD-9839-44440BFCC65C}" destId="{5423AFF3-63D5-49B2-B9F2-FD59059DF759}" srcOrd="2" destOrd="0" parTransId="{A0EE54F4-17A5-4181-BBF9-C1CA4D592553}" sibTransId="{B94BD284-3BD4-4745-9E91-A8C290FF453E}"/>
    <dgm:cxn modelId="{DAB49260-A224-47DE-BC7B-0B2FB7536658}" type="presOf" srcId="{5423AFF3-63D5-49B2-B9F2-FD59059DF759}" destId="{195D7B19-ACAE-40BB-A7A4-771CD0646861}" srcOrd="0" destOrd="0" presId="urn:microsoft.com/office/officeart/2008/layout/HorizontalMultiLevelHierarchy"/>
    <dgm:cxn modelId="{823FDEC1-7ED9-4BCE-8951-D9D07F945037}" type="presOf" srcId="{B3DC0B17-55FE-4298-9605-6317C43256FA}" destId="{8F901583-79FD-41B1-BB34-21651D8E7CB6}" srcOrd="0" destOrd="0" presId="urn:microsoft.com/office/officeart/2008/layout/HorizontalMultiLevelHierarchy"/>
    <dgm:cxn modelId="{43D309B0-9D6D-4670-BF21-9E56BF86E8A1}" type="presOf" srcId="{72B8C909-04DF-4FBB-8AB5-E31495D0AF75}" destId="{FC7DEA06-480B-4A34-B27E-90FB74548CDA}" srcOrd="1" destOrd="0" presId="urn:microsoft.com/office/officeart/2008/layout/HorizontalMultiLevelHierarchy"/>
    <dgm:cxn modelId="{6784E2B9-4A74-491D-B4EF-3271926A2F09}" srcId="{6AD57543-402F-42CD-9839-44440BFCC65C}" destId="{F782D3B3-EAC6-4812-8777-5213BAD38BC3}" srcOrd="1" destOrd="0" parTransId="{72B8C909-04DF-4FBB-8AB5-E31495D0AF75}" sibTransId="{18656889-BDB4-436E-A458-F13CE24E045B}"/>
    <dgm:cxn modelId="{7A27DE39-6411-4B77-B69B-1A14420FDA1F}" type="presOf" srcId="{A0EE54F4-17A5-4181-BBF9-C1CA4D592553}" destId="{530BAD72-09C6-4A6D-BCA3-7F35A828952B}" srcOrd="1" destOrd="0" presId="urn:microsoft.com/office/officeart/2008/layout/HorizontalMultiLevelHierarchy"/>
    <dgm:cxn modelId="{FA807FC0-8A6A-4F4B-BA4F-474B9A6270A1}" type="presOf" srcId="{04F18F72-A932-4874-9C8A-C67A88525D96}" destId="{DC0C1987-6B97-4415-A7BC-4B1DAAB8317D}" srcOrd="0" destOrd="0" presId="urn:microsoft.com/office/officeart/2008/layout/HorizontalMultiLevelHierarchy"/>
    <dgm:cxn modelId="{B57A3847-C8B1-4418-8CAF-6907B7F30374}" type="presParOf" srcId="{8F901583-79FD-41B1-BB34-21651D8E7CB6}" destId="{3E5E3C28-A89E-454F-9A73-4DA23745594D}" srcOrd="0" destOrd="0" presId="urn:microsoft.com/office/officeart/2008/layout/HorizontalMultiLevelHierarchy"/>
    <dgm:cxn modelId="{417D72BB-2963-4DA6-92CE-1C1C77628D11}" type="presParOf" srcId="{3E5E3C28-A89E-454F-9A73-4DA23745594D}" destId="{3964B0E0-7C3E-4D20-9286-C9F3FB192AD8}" srcOrd="0" destOrd="0" presId="urn:microsoft.com/office/officeart/2008/layout/HorizontalMultiLevelHierarchy"/>
    <dgm:cxn modelId="{E95EAE44-D12D-4E5F-8AC7-2CEB18257290}" type="presParOf" srcId="{3E5E3C28-A89E-454F-9A73-4DA23745594D}" destId="{11DEB504-5E8F-4CF1-8433-145789E22FE5}" srcOrd="1" destOrd="0" presId="urn:microsoft.com/office/officeart/2008/layout/HorizontalMultiLevelHierarchy"/>
    <dgm:cxn modelId="{124A758D-CFF8-498B-88C2-5401AC3E864F}" type="presParOf" srcId="{11DEB504-5E8F-4CF1-8433-145789E22FE5}" destId="{DC0C1987-6B97-4415-A7BC-4B1DAAB8317D}" srcOrd="0" destOrd="0" presId="urn:microsoft.com/office/officeart/2008/layout/HorizontalMultiLevelHierarchy"/>
    <dgm:cxn modelId="{7D773DDC-972D-4C4D-A2FE-1F5888813834}" type="presParOf" srcId="{DC0C1987-6B97-4415-A7BC-4B1DAAB8317D}" destId="{DA8144F3-B06E-44D3-8A35-9568444F0269}" srcOrd="0" destOrd="0" presId="urn:microsoft.com/office/officeart/2008/layout/HorizontalMultiLevelHierarchy"/>
    <dgm:cxn modelId="{6DDAD37D-1ED1-4FB1-A01F-CAA460D1CAEA}" type="presParOf" srcId="{11DEB504-5E8F-4CF1-8433-145789E22FE5}" destId="{FE69FAC7-0197-4D24-A82A-D1EF281544F1}" srcOrd="1" destOrd="0" presId="urn:microsoft.com/office/officeart/2008/layout/HorizontalMultiLevelHierarchy"/>
    <dgm:cxn modelId="{8424B4B6-98B0-4494-B6F2-6819A73E37B5}" type="presParOf" srcId="{FE69FAC7-0197-4D24-A82A-D1EF281544F1}" destId="{45599A5F-75D0-4A37-9EF8-40CE11D69447}" srcOrd="0" destOrd="0" presId="urn:microsoft.com/office/officeart/2008/layout/HorizontalMultiLevelHierarchy"/>
    <dgm:cxn modelId="{DDB58F3F-DCEA-40FC-AE52-4E886B0E2E05}" type="presParOf" srcId="{FE69FAC7-0197-4D24-A82A-D1EF281544F1}" destId="{6D32E005-0F8D-4BF6-B084-B5C0C8FDB440}" srcOrd="1" destOrd="0" presId="urn:microsoft.com/office/officeart/2008/layout/HorizontalMultiLevelHierarchy"/>
    <dgm:cxn modelId="{DEA6EC0F-6606-4565-BDA6-C2EF7B2BBA8D}" type="presParOf" srcId="{11DEB504-5E8F-4CF1-8433-145789E22FE5}" destId="{E5EE2C47-18DB-4C0C-8153-22C99AFCCCDA}" srcOrd="2" destOrd="0" presId="urn:microsoft.com/office/officeart/2008/layout/HorizontalMultiLevelHierarchy"/>
    <dgm:cxn modelId="{4CBC1B94-3FE2-407E-A3EA-74A07D8E2774}" type="presParOf" srcId="{E5EE2C47-18DB-4C0C-8153-22C99AFCCCDA}" destId="{FC7DEA06-480B-4A34-B27E-90FB74548CDA}" srcOrd="0" destOrd="0" presId="urn:microsoft.com/office/officeart/2008/layout/HorizontalMultiLevelHierarchy"/>
    <dgm:cxn modelId="{3279B1BF-6BB6-41F9-AC92-0D6BA9028BF6}" type="presParOf" srcId="{11DEB504-5E8F-4CF1-8433-145789E22FE5}" destId="{61473BC2-3012-455A-B63D-3ADC763B246D}" srcOrd="3" destOrd="0" presId="urn:microsoft.com/office/officeart/2008/layout/HorizontalMultiLevelHierarchy"/>
    <dgm:cxn modelId="{F56C0680-3652-4AF4-BF2C-3957B4F9E579}" type="presParOf" srcId="{61473BC2-3012-455A-B63D-3ADC763B246D}" destId="{8FD345D1-53B1-4374-9EDE-616F80B528B5}" srcOrd="0" destOrd="0" presId="urn:microsoft.com/office/officeart/2008/layout/HorizontalMultiLevelHierarchy"/>
    <dgm:cxn modelId="{BAE27664-FB07-4D48-8DA7-78944E82C703}" type="presParOf" srcId="{61473BC2-3012-455A-B63D-3ADC763B246D}" destId="{4D040044-1CAA-4213-95F0-86432C1EA2D4}" srcOrd="1" destOrd="0" presId="urn:microsoft.com/office/officeart/2008/layout/HorizontalMultiLevelHierarchy"/>
    <dgm:cxn modelId="{4FB49246-A6C9-4C31-B052-AA9FB4A0A99A}" type="presParOf" srcId="{11DEB504-5E8F-4CF1-8433-145789E22FE5}" destId="{34706E63-6667-418B-A957-4969762A94F2}" srcOrd="4" destOrd="0" presId="urn:microsoft.com/office/officeart/2008/layout/HorizontalMultiLevelHierarchy"/>
    <dgm:cxn modelId="{25E00100-58E4-4F99-8F66-BECC56F7BB1C}" type="presParOf" srcId="{34706E63-6667-418B-A957-4969762A94F2}" destId="{530BAD72-09C6-4A6D-BCA3-7F35A828952B}" srcOrd="0" destOrd="0" presId="urn:microsoft.com/office/officeart/2008/layout/HorizontalMultiLevelHierarchy"/>
    <dgm:cxn modelId="{AA4F08CD-E739-4975-8E5D-F50A351A4039}" type="presParOf" srcId="{11DEB504-5E8F-4CF1-8433-145789E22FE5}" destId="{AA7BC2EA-AB04-4FE0-9283-4275D045C2A8}" srcOrd="5" destOrd="0" presId="urn:microsoft.com/office/officeart/2008/layout/HorizontalMultiLevelHierarchy"/>
    <dgm:cxn modelId="{F84A0139-D98E-4781-9CFF-EA3D0A79E4C0}" type="presParOf" srcId="{AA7BC2EA-AB04-4FE0-9283-4275D045C2A8}" destId="{195D7B19-ACAE-40BB-A7A4-771CD0646861}" srcOrd="0" destOrd="0" presId="urn:microsoft.com/office/officeart/2008/layout/HorizontalMultiLevelHierarchy"/>
    <dgm:cxn modelId="{34F034D7-001B-4E6A-8CFD-80B0B2790DC2}" type="presParOf" srcId="{AA7BC2EA-AB04-4FE0-9283-4275D045C2A8}" destId="{9C45B497-7F5D-4640-8DAB-4FFCCFB7C2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C0B17-55FE-4298-9605-6317C43256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D57543-402F-42CD-9839-44440BFCC65C}">
      <dgm:prSet phldrT="[Texte]" custT="1"/>
      <dgm:spPr/>
      <dgm:t>
        <a:bodyPr/>
        <a:lstStyle/>
        <a:p>
          <a:r>
            <a:rPr lang="fr-FR" sz="2200" b="1" dirty="0" err="1" smtClean="0"/>
            <a:t>Phasix</a:t>
          </a:r>
          <a:endParaRPr lang="fr-FR" sz="2200" b="1" dirty="0"/>
        </a:p>
      </dgm:t>
    </dgm:pt>
    <dgm:pt modelId="{7A4A6AB3-C048-4F3F-9C56-1D16E75483CE}" type="parTrans" cxnId="{576C11D5-FDBB-46EF-81FA-1412A5C20F4B}">
      <dgm:prSet/>
      <dgm:spPr/>
      <dgm:t>
        <a:bodyPr/>
        <a:lstStyle/>
        <a:p>
          <a:endParaRPr lang="fr-FR"/>
        </a:p>
      </dgm:t>
    </dgm:pt>
    <dgm:pt modelId="{C8DF7B7C-CDB4-4B66-9700-3F72C9DD7480}" type="sibTrans" cxnId="{576C11D5-FDBB-46EF-81FA-1412A5C20F4B}">
      <dgm:prSet/>
      <dgm:spPr/>
      <dgm:t>
        <a:bodyPr/>
        <a:lstStyle/>
        <a:p>
          <a:endParaRPr lang="fr-FR"/>
        </a:p>
      </dgm:t>
    </dgm:pt>
    <dgm:pt modelId="{F2F2997C-9BD5-40D3-BC7F-7EE836976A3B}">
      <dgm:prSet phldrT="[Texte]" custT="1"/>
      <dgm:spPr/>
      <dgm:t>
        <a:bodyPr/>
        <a:lstStyle/>
        <a:p>
          <a:r>
            <a:rPr lang="fr-FR" sz="1500" dirty="0" smtClean="0"/>
            <a:t>85 OK: </a:t>
          </a:r>
        </a:p>
        <a:p>
          <a:r>
            <a:rPr lang="fr-FR" sz="1500" dirty="0" smtClean="0"/>
            <a:t>100 x 6500 = 650,000 €</a:t>
          </a:r>
          <a:endParaRPr lang="fr-FR" sz="1500" dirty="0"/>
        </a:p>
      </dgm:t>
    </dgm:pt>
    <dgm:pt modelId="{04F18F72-A932-4874-9C8A-C67A88525D96}" type="parTrans" cxnId="{C8BAE323-158B-44B6-AC78-0392C5AE0FDC}">
      <dgm:prSet/>
      <dgm:spPr/>
      <dgm:t>
        <a:bodyPr/>
        <a:lstStyle/>
        <a:p>
          <a:endParaRPr lang="fr-FR"/>
        </a:p>
      </dgm:t>
    </dgm:pt>
    <dgm:pt modelId="{2F36D3CC-BE5C-47CE-A6A7-9DE9E0629464}" type="sibTrans" cxnId="{C8BAE323-158B-44B6-AC78-0392C5AE0FDC}">
      <dgm:prSet/>
      <dgm:spPr/>
      <dgm:t>
        <a:bodyPr/>
        <a:lstStyle/>
        <a:p>
          <a:endParaRPr lang="fr-FR"/>
        </a:p>
      </dgm:t>
    </dgm:pt>
    <dgm:pt modelId="{F782D3B3-EAC6-4812-8777-5213BAD38BC3}">
      <dgm:prSet phldrT="[Texte]" custT="1"/>
      <dgm:spPr/>
      <dgm:t>
        <a:bodyPr/>
        <a:lstStyle/>
        <a:p>
          <a:r>
            <a:rPr lang="fr-FR" sz="1500" dirty="0" smtClean="0"/>
            <a:t>15 récidives: </a:t>
          </a:r>
        </a:p>
        <a:p>
          <a:r>
            <a:rPr lang="fr-FR" sz="1500" dirty="0" smtClean="0"/>
            <a:t>15 x 5000 = 75,000 €</a:t>
          </a:r>
          <a:endParaRPr lang="fr-FR" sz="1500" dirty="0"/>
        </a:p>
      </dgm:t>
    </dgm:pt>
    <dgm:pt modelId="{72B8C909-04DF-4FBB-8AB5-E31495D0AF75}" type="parTrans" cxnId="{6784E2B9-4A74-491D-B4EF-3271926A2F09}">
      <dgm:prSet/>
      <dgm:spPr/>
      <dgm:t>
        <a:bodyPr/>
        <a:lstStyle/>
        <a:p>
          <a:endParaRPr lang="fr-FR"/>
        </a:p>
      </dgm:t>
    </dgm:pt>
    <dgm:pt modelId="{18656889-BDB4-436E-A458-F13CE24E045B}" type="sibTrans" cxnId="{6784E2B9-4A74-491D-B4EF-3271926A2F09}">
      <dgm:prSet/>
      <dgm:spPr/>
      <dgm:t>
        <a:bodyPr/>
        <a:lstStyle/>
        <a:p>
          <a:endParaRPr lang="fr-FR"/>
        </a:p>
      </dgm:t>
    </dgm:pt>
    <dgm:pt modelId="{5423AFF3-63D5-49B2-B9F2-FD59059DF759}">
      <dgm:prSet phldrT="[Texte]" custT="1"/>
      <dgm:spPr/>
      <dgm:t>
        <a:bodyPr/>
        <a:lstStyle/>
        <a:p>
          <a:r>
            <a:rPr lang="fr-FR" sz="1500" dirty="0" smtClean="0"/>
            <a:t>TOTAL: </a:t>
          </a:r>
          <a:r>
            <a:rPr lang="fr-FR" sz="1500" b="1" dirty="0" smtClean="0"/>
            <a:t>725,000 €</a:t>
          </a:r>
          <a:endParaRPr lang="fr-FR" sz="1500" b="1" dirty="0"/>
        </a:p>
      </dgm:t>
    </dgm:pt>
    <dgm:pt modelId="{A0EE54F4-17A5-4181-BBF9-C1CA4D592553}" type="parTrans" cxnId="{FCEA4FE8-BE55-4B0A-82E1-B10515B289A0}">
      <dgm:prSet/>
      <dgm:spPr/>
      <dgm:t>
        <a:bodyPr/>
        <a:lstStyle/>
        <a:p>
          <a:endParaRPr lang="fr-FR"/>
        </a:p>
      </dgm:t>
    </dgm:pt>
    <dgm:pt modelId="{B94BD284-3BD4-4745-9E91-A8C290FF453E}" type="sibTrans" cxnId="{FCEA4FE8-BE55-4B0A-82E1-B10515B289A0}">
      <dgm:prSet/>
      <dgm:spPr/>
      <dgm:t>
        <a:bodyPr/>
        <a:lstStyle/>
        <a:p>
          <a:endParaRPr lang="fr-FR"/>
        </a:p>
      </dgm:t>
    </dgm:pt>
    <dgm:pt modelId="{8F901583-79FD-41B1-BB34-21651D8E7CB6}" type="pres">
      <dgm:prSet presAssocID="{B3DC0B17-55FE-4298-9605-6317C43256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5E3C28-A89E-454F-9A73-4DA23745594D}" type="pres">
      <dgm:prSet presAssocID="{6AD57543-402F-42CD-9839-44440BFCC65C}" presName="root1" presStyleCnt="0"/>
      <dgm:spPr/>
    </dgm:pt>
    <dgm:pt modelId="{3964B0E0-7C3E-4D20-9286-C9F3FB192AD8}" type="pres">
      <dgm:prSet presAssocID="{6AD57543-402F-42CD-9839-44440BFCC65C}" presName="LevelOneTextNode" presStyleLbl="node0" presStyleIdx="0" presStyleCnt="1" custScaleY="460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DEB504-5E8F-4CF1-8433-145789E22FE5}" type="pres">
      <dgm:prSet presAssocID="{6AD57543-402F-42CD-9839-44440BFCC65C}" presName="level2hierChild" presStyleCnt="0"/>
      <dgm:spPr/>
    </dgm:pt>
    <dgm:pt modelId="{DC0C1987-6B97-4415-A7BC-4B1DAAB8317D}" type="pres">
      <dgm:prSet presAssocID="{04F18F72-A932-4874-9C8A-C67A88525D9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A8144F3-B06E-44D3-8A35-9568444F0269}" type="pres">
      <dgm:prSet presAssocID="{04F18F72-A932-4874-9C8A-C67A88525D9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E69FAC7-0197-4D24-A82A-D1EF281544F1}" type="pres">
      <dgm:prSet presAssocID="{F2F2997C-9BD5-40D3-BC7F-7EE836976A3B}" presName="root2" presStyleCnt="0"/>
      <dgm:spPr/>
    </dgm:pt>
    <dgm:pt modelId="{45599A5F-75D0-4A37-9EF8-40CE11D69447}" type="pres">
      <dgm:prSet presAssocID="{F2F2997C-9BD5-40D3-BC7F-7EE836976A3B}" presName="LevelTwoTextNode" presStyleLbl="node2" presStyleIdx="0" presStyleCnt="3" custScaleX="159322" custScaleY="87358" custLinFactNeighborX="1228" custLinFactNeighborY="-365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32E005-0F8D-4BF6-B084-B5C0C8FDB440}" type="pres">
      <dgm:prSet presAssocID="{F2F2997C-9BD5-40D3-BC7F-7EE836976A3B}" presName="level3hierChild" presStyleCnt="0"/>
      <dgm:spPr/>
    </dgm:pt>
    <dgm:pt modelId="{E5EE2C47-18DB-4C0C-8153-22C99AFCCCDA}" type="pres">
      <dgm:prSet presAssocID="{72B8C909-04DF-4FBB-8AB5-E31495D0AF7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FC7DEA06-480B-4A34-B27E-90FB74548CDA}" type="pres">
      <dgm:prSet presAssocID="{72B8C909-04DF-4FBB-8AB5-E31495D0AF7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1473BC2-3012-455A-B63D-3ADC763B246D}" type="pres">
      <dgm:prSet presAssocID="{F782D3B3-EAC6-4812-8777-5213BAD38BC3}" presName="root2" presStyleCnt="0"/>
      <dgm:spPr/>
    </dgm:pt>
    <dgm:pt modelId="{8FD345D1-53B1-4374-9EDE-616F80B528B5}" type="pres">
      <dgm:prSet presAssocID="{F782D3B3-EAC6-4812-8777-5213BAD38BC3}" presName="LevelTwoTextNode" presStyleLbl="node2" presStyleIdx="1" presStyleCnt="3" custScaleX="147094" custScaleY="93740" custLinFactNeighborX="13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040044-1CAA-4213-95F0-86432C1EA2D4}" type="pres">
      <dgm:prSet presAssocID="{F782D3B3-EAC6-4812-8777-5213BAD38BC3}" presName="level3hierChild" presStyleCnt="0"/>
      <dgm:spPr/>
    </dgm:pt>
    <dgm:pt modelId="{34706E63-6667-418B-A957-4969762A94F2}" type="pres">
      <dgm:prSet presAssocID="{A0EE54F4-17A5-4181-BBF9-C1CA4D59255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30BAD72-09C6-4A6D-BCA3-7F35A828952B}" type="pres">
      <dgm:prSet presAssocID="{A0EE54F4-17A5-4181-BBF9-C1CA4D59255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A7BC2EA-AB04-4FE0-9283-4275D045C2A8}" type="pres">
      <dgm:prSet presAssocID="{5423AFF3-63D5-49B2-B9F2-FD59059DF759}" presName="root2" presStyleCnt="0"/>
      <dgm:spPr/>
    </dgm:pt>
    <dgm:pt modelId="{195D7B19-ACAE-40BB-A7A4-771CD0646861}" type="pres">
      <dgm:prSet presAssocID="{5423AFF3-63D5-49B2-B9F2-FD59059DF759}" presName="LevelTwoTextNode" presStyleLbl="node2" presStyleIdx="2" presStyleCnt="3" custScaleX="71353" custScaleY="88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45B497-7F5D-4640-8DAB-4FFCCFB7C219}" type="pres">
      <dgm:prSet presAssocID="{5423AFF3-63D5-49B2-B9F2-FD59059DF759}" presName="level3hierChild" presStyleCnt="0"/>
      <dgm:spPr/>
    </dgm:pt>
  </dgm:ptLst>
  <dgm:cxnLst>
    <dgm:cxn modelId="{576C11D5-FDBB-46EF-81FA-1412A5C20F4B}" srcId="{B3DC0B17-55FE-4298-9605-6317C43256FA}" destId="{6AD57543-402F-42CD-9839-44440BFCC65C}" srcOrd="0" destOrd="0" parTransId="{7A4A6AB3-C048-4F3F-9C56-1D16E75483CE}" sibTransId="{C8DF7B7C-CDB4-4B66-9700-3F72C9DD7480}"/>
    <dgm:cxn modelId="{4A217FFF-7790-48B3-917C-B27610F93467}" type="presOf" srcId="{F782D3B3-EAC6-4812-8777-5213BAD38BC3}" destId="{8FD345D1-53B1-4374-9EDE-616F80B528B5}" srcOrd="0" destOrd="0" presId="urn:microsoft.com/office/officeart/2008/layout/HorizontalMultiLevelHierarchy"/>
    <dgm:cxn modelId="{B77736FB-24B9-4A1F-9C40-2FE8D92D8290}" type="presOf" srcId="{72B8C909-04DF-4FBB-8AB5-E31495D0AF75}" destId="{E5EE2C47-18DB-4C0C-8153-22C99AFCCCDA}" srcOrd="0" destOrd="0" presId="urn:microsoft.com/office/officeart/2008/layout/HorizontalMultiLevelHierarchy"/>
    <dgm:cxn modelId="{C8BAE323-158B-44B6-AC78-0392C5AE0FDC}" srcId="{6AD57543-402F-42CD-9839-44440BFCC65C}" destId="{F2F2997C-9BD5-40D3-BC7F-7EE836976A3B}" srcOrd="0" destOrd="0" parTransId="{04F18F72-A932-4874-9C8A-C67A88525D96}" sibTransId="{2F36D3CC-BE5C-47CE-A6A7-9DE9E0629464}"/>
    <dgm:cxn modelId="{49CF946F-A125-49A6-AF0D-6EDA51B949D5}" type="presOf" srcId="{5423AFF3-63D5-49B2-B9F2-FD59059DF759}" destId="{195D7B19-ACAE-40BB-A7A4-771CD0646861}" srcOrd="0" destOrd="0" presId="urn:microsoft.com/office/officeart/2008/layout/HorizontalMultiLevelHierarchy"/>
    <dgm:cxn modelId="{8C099AA2-0E36-4B79-9B3E-860168CC73A1}" type="presOf" srcId="{A0EE54F4-17A5-4181-BBF9-C1CA4D592553}" destId="{530BAD72-09C6-4A6D-BCA3-7F35A828952B}" srcOrd="1" destOrd="0" presId="urn:microsoft.com/office/officeart/2008/layout/HorizontalMultiLevelHierarchy"/>
    <dgm:cxn modelId="{DF259A9B-5F7D-43FD-A7A5-87D7A98D791A}" type="presOf" srcId="{F2F2997C-9BD5-40D3-BC7F-7EE836976A3B}" destId="{45599A5F-75D0-4A37-9EF8-40CE11D69447}" srcOrd="0" destOrd="0" presId="urn:microsoft.com/office/officeart/2008/layout/HorizontalMultiLevelHierarchy"/>
    <dgm:cxn modelId="{67637854-AC5D-4659-A2E2-CA3533B6895F}" type="presOf" srcId="{6AD57543-402F-42CD-9839-44440BFCC65C}" destId="{3964B0E0-7C3E-4D20-9286-C9F3FB192AD8}" srcOrd="0" destOrd="0" presId="urn:microsoft.com/office/officeart/2008/layout/HorizontalMultiLevelHierarchy"/>
    <dgm:cxn modelId="{659136B8-043E-43FF-82EE-C8FDD417BBE5}" type="presOf" srcId="{04F18F72-A932-4874-9C8A-C67A88525D96}" destId="{DC0C1987-6B97-4415-A7BC-4B1DAAB8317D}" srcOrd="0" destOrd="0" presId="urn:microsoft.com/office/officeart/2008/layout/HorizontalMultiLevelHierarchy"/>
    <dgm:cxn modelId="{1D697EDB-9407-404B-A434-30FF46EC9200}" type="presOf" srcId="{04F18F72-A932-4874-9C8A-C67A88525D96}" destId="{DA8144F3-B06E-44D3-8A35-9568444F0269}" srcOrd="1" destOrd="0" presId="urn:microsoft.com/office/officeart/2008/layout/HorizontalMultiLevelHierarchy"/>
    <dgm:cxn modelId="{FCEA4FE8-BE55-4B0A-82E1-B10515B289A0}" srcId="{6AD57543-402F-42CD-9839-44440BFCC65C}" destId="{5423AFF3-63D5-49B2-B9F2-FD59059DF759}" srcOrd="2" destOrd="0" parTransId="{A0EE54F4-17A5-4181-BBF9-C1CA4D592553}" sibTransId="{B94BD284-3BD4-4745-9E91-A8C290FF453E}"/>
    <dgm:cxn modelId="{26E00F1F-65DE-4CC4-898D-9E17908793E2}" type="presOf" srcId="{B3DC0B17-55FE-4298-9605-6317C43256FA}" destId="{8F901583-79FD-41B1-BB34-21651D8E7CB6}" srcOrd="0" destOrd="0" presId="urn:microsoft.com/office/officeart/2008/layout/HorizontalMultiLevelHierarchy"/>
    <dgm:cxn modelId="{81F2B143-5AC0-4079-A9B1-3E6875803EC6}" type="presOf" srcId="{72B8C909-04DF-4FBB-8AB5-E31495D0AF75}" destId="{FC7DEA06-480B-4A34-B27E-90FB74548CDA}" srcOrd="1" destOrd="0" presId="urn:microsoft.com/office/officeart/2008/layout/HorizontalMultiLevelHierarchy"/>
    <dgm:cxn modelId="{6C14FC7A-9F5B-414F-9554-D84F79DE8D08}" type="presOf" srcId="{A0EE54F4-17A5-4181-BBF9-C1CA4D592553}" destId="{34706E63-6667-418B-A957-4969762A94F2}" srcOrd="0" destOrd="0" presId="urn:microsoft.com/office/officeart/2008/layout/HorizontalMultiLevelHierarchy"/>
    <dgm:cxn modelId="{6784E2B9-4A74-491D-B4EF-3271926A2F09}" srcId="{6AD57543-402F-42CD-9839-44440BFCC65C}" destId="{F782D3B3-EAC6-4812-8777-5213BAD38BC3}" srcOrd="1" destOrd="0" parTransId="{72B8C909-04DF-4FBB-8AB5-E31495D0AF75}" sibTransId="{18656889-BDB4-436E-A458-F13CE24E045B}"/>
    <dgm:cxn modelId="{E9C3A210-3A06-46BE-98A2-0FCE0BD040B9}" type="presParOf" srcId="{8F901583-79FD-41B1-BB34-21651D8E7CB6}" destId="{3E5E3C28-A89E-454F-9A73-4DA23745594D}" srcOrd="0" destOrd="0" presId="urn:microsoft.com/office/officeart/2008/layout/HorizontalMultiLevelHierarchy"/>
    <dgm:cxn modelId="{68F18BA4-3861-499D-82EF-AB228D83198F}" type="presParOf" srcId="{3E5E3C28-A89E-454F-9A73-4DA23745594D}" destId="{3964B0E0-7C3E-4D20-9286-C9F3FB192AD8}" srcOrd="0" destOrd="0" presId="urn:microsoft.com/office/officeart/2008/layout/HorizontalMultiLevelHierarchy"/>
    <dgm:cxn modelId="{0A3FBEAE-6929-45F1-AB4C-6ED91BA54486}" type="presParOf" srcId="{3E5E3C28-A89E-454F-9A73-4DA23745594D}" destId="{11DEB504-5E8F-4CF1-8433-145789E22FE5}" srcOrd="1" destOrd="0" presId="urn:microsoft.com/office/officeart/2008/layout/HorizontalMultiLevelHierarchy"/>
    <dgm:cxn modelId="{4F3850E6-4C4B-4552-974C-3C2963598502}" type="presParOf" srcId="{11DEB504-5E8F-4CF1-8433-145789E22FE5}" destId="{DC0C1987-6B97-4415-A7BC-4B1DAAB8317D}" srcOrd="0" destOrd="0" presId="urn:microsoft.com/office/officeart/2008/layout/HorizontalMultiLevelHierarchy"/>
    <dgm:cxn modelId="{1278E7E2-82DD-4E00-8D65-EBE9048DE510}" type="presParOf" srcId="{DC0C1987-6B97-4415-A7BC-4B1DAAB8317D}" destId="{DA8144F3-B06E-44D3-8A35-9568444F0269}" srcOrd="0" destOrd="0" presId="urn:microsoft.com/office/officeart/2008/layout/HorizontalMultiLevelHierarchy"/>
    <dgm:cxn modelId="{E0DE8A61-CAD2-4C43-9E54-57D7699ED9D3}" type="presParOf" srcId="{11DEB504-5E8F-4CF1-8433-145789E22FE5}" destId="{FE69FAC7-0197-4D24-A82A-D1EF281544F1}" srcOrd="1" destOrd="0" presId="urn:microsoft.com/office/officeart/2008/layout/HorizontalMultiLevelHierarchy"/>
    <dgm:cxn modelId="{D4EF88FE-38C3-4196-A490-73F63B06AA8C}" type="presParOf" srcId="{FE69FAC7-0197-4D24-A82A-D1EF281544F1}" destId="{45599A5F-75D0-4A37-9EF8-40CE11D69447}" srcOrd="0" destOrd="0" presId="urn:microsoft.com/office/officeart/2008/layout/HorizontalMultiLevelHierarchy"/>
    <dgm:cxn modelId="{4A002544-6E35-4550-B68C-90D3288A5C29}" type="presParOf" srcId="{FE69FAC7-0197-4D24-A82A-D1EF281544F1}" destId="{6D32E005-0F8D-4BF6-B084-B5C0C8FDB440}" srcOrd="1" destOrd="0" presId="urn:microsoft.com/office/officeart/2008/layout/HorizontalMultiLevelHierarchy"/>
    <dgm:cxn modelId="{7F0B4CCB-2FBC-4ADE-992F-A7B474693899}" type="presParOf" srcId="{11DEB504-5E8F-4CF1-8433-145789E22FE5}" destId="{E5EE2C47-18DB-4C0C-8153-22C99AFCCCDA}" srcOrd="2" destOrd="0" presId="urn:microsoft.com/office/officeart/2008/layout/HorizontalMultiLevelHierarchy"/>
    <dgm:cxn modelId="{2FE86AC9-5B0A-4E57-A99C-8FF655E1C148}" type="presParOf" srcId="{E5EE2C47-18DB-4C0C-8153-22C99AFCCCDA}" destId="{FC7DEA06-480B-4A34-B27E-90FB74548CDA}" srcOrd="0" destOrd="0" presId="urn:microsoft.com/office/officeart/2008/layout/HorizontalMultiLevelHierarchy"/>
    <dgm:cxn modelId="{0D98287F-B28E-478B-A6D6-71A0633CD8FE}" type="presParOf" srcId="{11DEB504-5E8F-4CF1-8433-145789E22FE5}" destId="{61473BC2-3012-455A-B63D-3ADC763B246D}" srcOrd="3" destOrd="0" presId="urn:microsoft.com/office/officeart/2008/layout/HorizontalMultiLevelHierarchy"/>
    <dgm:cxn modelId="{8002C9BC-32BA-4D5F-9031-6ECF454EB9B1}" type="presParOf" srcId="{61473BC2-3012-455A-B63D-3ADC763B246D}" destId="{8FD345D1-53B1-4374-9EDE-616F80B528B5}" srcOrd="0" destOrd="0" presId="urn:microsoft.com/office/officeart/2008/layout/HorizontalMultiLevelHierarchy"/>
    <dgm:cxn modelId="{C01E137A-BE6D-4015-9210-CA667FCD2B66}" type="presParOf" srcId="{61473BC2-3012-455A-B63D-3ADC763B246D}" destId="{4D040044-1CAA-4213-95F0-86432C1EA2D4}" srcOrd="1" destOrd="0" presId="urn:microsoft.com/office/officeart/2008/layout/HorizontalMultiLevelHierarchy"/>
    <dgm:cxn modelId="{C2EB2746-1A50-4B55-ACB1-229F8E6D6745}" type="presParOf" srcId="{11DEB504-5E8F-4CF1-8433-145789E22FE5}" destId="{34706E63-6667-418B-A957-4969762A94F2}" srcOrd="4" destOrd="0" presId="urn:microsoft.com/office/officeart/2008/layout/HorizontalMultiLevelHierarchy"/>
    <dgm:cxn modelId="{50D22F7B-EF1F-40E4-BBFD-CABACA9A2FD5}" type="presParOf" srcId="{34706E63-6667-418B-A957-4969762A94F2}" destId="{530BAD72-09C6-4A6D-BCA3-7F35A828952B}" srcOrd="0" destOrd="0" presId="urn:microsoft.com/office/officeart/2008/layout/HorizontalMultiLevelHierarchy"/>
    <dgm:cxn modelId="{25DB8526-7526-41B0-93B8-1579A087EB62}" type="presParOf" srcId="{11DEB504-5E8F-4CF1-8433-145789E22FE5}" destId="{AA7BC2EA-AB04-4FE0-9283-4275D045C2A8}" srcOrd="5" destOrd="0" presId="urn:microsoft.com/office/officeart/2008/layout/HorizontalMultiLevelHierarchy"/>
    <dgm:cxn modelId="{2FC833CB-0D32-4E37-BFEC-F20CF5851956}" type="presParOf" srcId="{AA7BC2EA-AB04-4FE0-9283-4275D045C2A8}" destId="{195D7B19-ACAE-40BB-A7A4-771CD0646861}" srcOrd="0" destOrd="0" presId="urn:microsoft.com/office/officeart/2008/layout/HorizontalMultiLevelHierarchy"/>
    <dgm:cxn modelId="{661CD916-A3E5-4C6C-873C-7B55AF81EE00}" type="presParOf" srcId="{AA7BC2EA-AB04-4FE0-9283-4275D045C2A8}" destId="{9C45B497-7F5D-4640-8DAB-4FFCCFB7C2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06E63-6667-418B-A957-4969762A94F2}">
      <dsp:nvSpPr>
        <dsp:cNvPr id="0" name=""/>
        <dsp:cNvSpPr/>
      </dsp:nvSpPr>
      <dsp:spPr>
        <a:xfrm>
          <a:off x="658815" y="1333500"/>
          <a:ext cx="331765" cy="632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882" y="0"/>
              </a:lnTo>
              <a:lnTo>
                <a:pt x="165882" y="632175"/>
              </a:lnTo>
              <a:lnTo>
                <a:pt x="331765" y="632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06850" y="1631739"/>
        <a:ext cx="35697" cy="35697"/>
      </dsp:txXfrm>
    </dsp:sp>
    <dsp:sp modelId="{E5EE2C47-18DB-4C0C-8153-22C99AFCCCDA}">
      <dsp:nvSpPr>
        <dsp:cNvPr id="0" name=""/>
        <dsp:cNvSpPr/>
      </dsp:nvSpPr>
      <dsp:spPr>
        <a:xfrm>
          <a:off x="658815" y="1287779"/>
          <a:ext cx="3317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76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16404" y="1325205"/>
        <a:ext cx="16588" cy="16588"/>
      </dsp:txXfrm>
    </dsp:sp>
    <dsp:sp modelId="{DC0C1987-6B97-4415-A7BC-4B1DAAB8317D}">
      <dsp:nvSpPr>
        <dsp:cNvPr id="0" name=""/>
        <dsp:cNvSpPr/>
      </dsp:nvSpPr>
      <dsp:spPr>
        <a:xfrm>
          <a:off x="658815" y="701324"/>
          <a:ext cx="331765" cy="632175"/>
        </a:xfrm>
        <a:custGeom>
          <a:avLst/>
          <a:gdLst/>
          <a:ahLst/>
          <a:cxnLst/>
          <a:rect l="0" t="0" r="0" b="0"/>
          <a:pathLst>
            <a:path>
              <a:moveTo>
                <a:pt x="0" y="632175"/>
              </a:moveTo>
              <a:lnTo>
                <a:pt x="165882" y="632175"/>
              </a:lnTo>
              <a:lnTo>
                <a:pt x="165882" y="0"/>
              </a:lnTo>
              <a:lnTo>
                <a:pt x="3317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06850" y="999563"/>
        <a:ext cx="35697" cy="35697"/>
      </dsp:txXfrm>
    </dsp:sp>
    <dsp:sp modelId="{3964B0E0-7C3E-4D20-9286-C9F3FB192AD8}">
      <dsp:nvSpPr>
        <dsp:cNvPr id="0" name=""/>
        <dsp:cNvSpPr/>
      </dsp:nvSpPr>
      <dsp:spPr>
        <a:xfrm rot="16200000">
          <a:off x="-321828" y="1080629"/>
          <a:ext cx="1455548" cy="505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Vicryl</a:t>
          </a:r>
          <a:endParaRPr lang="fr-FR" sz="2000" b="1" kern="1200" dirty="0"/>
        </a:p>
      </dsp:txBody>
      <dsp:txXfrm>
        <a:off x="-321828" y="1080629"/>
        <a:ext cx="1455548" cy="505740"/>
      </dsp:txXfrm>
    </dsp:sp>
    <dsp:sp modelId="{45599A5F-75D0-4A37-9EF8-40CE11D69447}">
      <dsp:nvSpPr>
        <dsp:cNvPr id="0" name=""/>
        <dsp:cNvSpPr/>
      </dsp:nvSpPr>
      <dsp:spPr>
        <a:xfrm>
          <a:off x="990581" y="448453"/>
          <a:ext cx="3504543" cy="505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25 OK: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100 x 5000 = 500,000 €</a:t>
          </a:r>
          <a:endParaRPr lang="fr-FR" sz="1500" kern="1200" dirty="0"/>
        </a:p>
      </dsp:txBody>
      <dsp:txXfrm>
        <a:off x="990581" y="448453"/>
        <a:ext cx="3504543" cy="505740"/>
      </dsp:txXfrm>
    </dsp:sp>
    <dsp:sp modelId="{8FD345D1-53B1-4374-9EDE-616F80B528B5}">
      <dsp:nvSpPr>
        <dsp:cNvPr id="0" name=""/>
        <dsp:cNvSpPr/>
      </dsp:nvSpPr>
      <dsp:spPr>
        <a:xfrm>
          <a:off x="990581" y="1080629"/>
          <a:ext cx="3504543" cy="505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75 </a:t>
          </a:r>
          <a:r>
            <a:rPr lang="fr-FR" sz="1400" kern="1200" dirty="0" err="1" smtClean="0"/>
            <a:t>réop</a:t>
          </a:r>
          <a:r>
            <a:rPr lang="fr-FR" sz="1400" kern="1200" dirty="0" smtClean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75 x 5000 = 375,000 €</a:t>
          </a:r>
          <a:endParaRPr lang="fr-FR" sz="1400" kern="1200" dirty="0"/>
        </a:p>
      </dsp:txBody>
      <dsp:txXfrm>
        <a:off x="990581" y="1080629"/>
        <a:ext cx="3504543" cy="505740"/>
      </dsp:txXfrm>
    </dsp:sp>
    <dsp:sp modelId="{195D7B19-ACAE-40BB-A7A4-771CD0646861}">
      <dsp:nvSpPr>
        <dsp:cNvPr id="0" name=""/>
        <dsp:cNvSpPr/>
      </dsp:nvSpPr>
      <dsp:spPr>
        <a:xfrm>
          <a:off x="990581" y="1712805"/>
          <a:ext cx="1658829" cy="505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TOTAL: </a:t>
          </a:r>
          <a:r>
            <a:rPr lang="fr-FR" sz="1400" b="1" kern="1200" dirty="0" smtClean="0"/>
            <a:t>875,000 €</a:t>
          </a:r>
          <a:endParaRPr lang="fr-FR" sz="1400" b="1" kern="1200" dirty="0"/>
        </a:p>
      </dsp:txBody>
      <dsp:txXfrm>
        <a:off x="990581" y="1712805"/>
        <a:ext cx="1658829" cy="505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06E63-6667-418B-A957-4969762A94F2}">
      <dsp:nvSpPr>
        <dsp:cNvPr id="0" name=""/>
        <dsp:cNvSpPr/>
      </dsp:nvSpPr>
      <dsp:spPr>
        <a:xfrm>
          <a:off x="541757" y="1498600"/>
          <a:ext cx="352432" cy="102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216" y="0"/>
              </a:lnTo>
              <a:lnTo>
                <a:pt x="176216" y="1025993"/>
              </a:lnTo>
              <a:lnTo>
                <a:pt x="352432" y="1025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90852" y="1984475"/>
        <a:ext cx="54241" cy="54241"/>
      </dsp:txXfrm>
    </dsp:sp>
    <dsp:sp modelId="{152931C2-1A9C-4733-A7EA-2A87AD566424}">
      <dsp:nvSpPr>
        <dsp:cNvPr id="0" name=""/>
        <dsp:cNvSpPr/>
      </dsp:nvSpPr>
      <dsp:spPr>
        <a:xfrm>
          <a:off x="541757" y="1498600"/>
          <a:ext cx="352432" cy="34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216" y="0"/>
              </a:lnTo>
              <a:lnTo>
                <a:pt x="176216" y="343572"/>
              </a:lnTo>
              <a:lnTo>
                <a:pt x="352432" y="343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5668" y="1658081"/>
        <a:ext cx="24609" cy="24609"/>
      </dsp:txXfrm>
    </dsp:sp>
    <dsp:sp modelId="{E5EE2C47-18DB-4C0C-8153-22C99AFCCCDA}">
      <dsp:nvSpPr>
        <dsp:cNvPr id="0" name=""/>
        <dsp:cNvSpPr/>
      </dsp:nvSpPr>
      <dsp:spPr>
        <a:xfrm>
          <a:off x="541757" y="1137878"/>
          <a:ext cx="397173" cy="360721"/>
        </a:xfrm>
        <a:custGeom>
          <a:avLst/>
          <a:gdLst/>
          <a:ahLst/>
          <a:cxnLst/>
          <a:rect l="0" t="0" r="0" b="0"/>
          <a:pathLst>
            <a:path>
              <a:moveTo>
                <a:pt x="0" y="360721"/>
              </a:moveTo>
              <a:lnTo>
                <a:pt x="198586" y="360721"/>
              </a:lnTo>
              <a:lnTo>
                <a:pt x="198586" y="0"/>
              </a:lnTo>
              <a:lnTo>
                <a:pt x="3971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26930" y="1304825"/>
        <a:ext cx="26826" cy="26826"/>
      </dsp:txXfrm>
    </dsp:sp>
    <dsp:sp modelId="{DC0C1987-6B97-4415-A7BC-4B1DAAB8317D}">
      <dsp:nvSpPr>
        <dsp:cNvPr id="0" name=""/>
        <dsp:cNvSpPr/>
      </dsp:nvSpPr>
      <dsp:spPr>
        <a:xfrm>
          <a:off x="541757" y="489900"/>
          <a:ext cx="352432" cy="1008699"/>
        </a:xfrm>
        <a:custGeom>
          <a:avLst/>
          <a:gdLst/>
          <a:ahLst/>
          <a:cxnLst/>
          <a:rect l="0" t="0" r="0" b="0"/>
          <a:pathLst>
            <a:path>
              <a:moveTo>
                <a:pt x="0" y="1008699"/>
              </a:moveTo>
              <a:lnTo>
                <a:pt x="176216" y="1008699"/>
              </a:lnTo>
              <a:lnTo>
                <a:pt x="176216" y="0"/>
              </a:lnTo>
              <a:lnTo>
                <a:pt x="3524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91260" y="967537"/>
        <a:ext cx="53424" cy="53424"/>
      </dsp:txXfrm>
    </dsp:sp>
    <dsp:sp modelId="{3964B0E0-7C3E-4D20-9286-C9F3FB192AD8}">
      <dsp:nvSpPr>
        <dsp:cNvPr id="0" name=""/>
        <dsp:cNvSpPr/>
      </dsp:nvSpPr>
      <dsp:spPr>
        <a:xfrm rot="16200000">
          <a:off x="-377410" y="1229978"/>
          <a:ext cx="1301091" cy="53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Synthétique</a:t>
          </a:r>
          <a:endParaRPr lang="fr-FR" sz="2000" b="1" kern="1200" dirty="0"/>
        </a:p>
      </dsp:txBody>
      <dsp:txXfrm>
        <a:off x="-377410" y="1229978"/>
        <a:ext cx="1301091" cy="537243"/>
      </dsp:txXfrm>
    </dsp:sp>
    <dsp:sp modelId="{45599A5F-75D0-4A37-9EF8-40CE11D69447}">
      <dsp:nvSpPr>
        <dsp:cNvPr id="0" name=""/>
        <dsp:cNvSpPr/>
      </dsp:nvSpPr>
      <dsp:spPr>
        <a:xfrm>
          <a:off x="894189" y="235356"/>
          <a:ext cx="3429357" cy="50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70 OK: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100 x 5000 = 500,000 €</a:t>
          </a:r>
          <a:endParaRPr lang="fr-FR" sz="1500" kern="1200" dirty="0"/>
        </a:p>
      </dsp:txBody>
      <dsp:txXfrm>
        <a:off x="894189" y="235356"/>
        <a:ext cx="3429357" cy="509086"/>
      </dsp:txXfrm>
    </dsp:sp>
    <dsp:sp modelId="{8FD345D1-53B1-4374-9EDE-616F80B528B5}">
      <dsp:nvSpPr>
        <dsp:cNvPr id="0" name=""/>
        <dsp:cNvSpPr/>
      </dsp:nvSpPr>
      <dsp:spPr>
        <a:xfrm>
          <a:off x="938930" y="878754"/>
          <a:ext cx="3482363" cy="5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récidives: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x 5000 = 75,000 €</a:t>
          </a:r>
          <a:endParaRPr lang="fr-FR" sz="1500" kern="1200" dirty="0"/>
        </a:p>
      </dsp:txBody>
      <dsp:txXfrm>
        <a:off x="938930" y="878754"/>
        <a:ext cx="3482363" cy="518246"/>
      </dsp:txXfrm>
    </dsp:sp>
    <dsp:sp modelId="{464EA656-F8AA-4E9B-A1A2-5EB331211319}">
      <dsp:nvSpPr>
        <dsp:cNvPr id="0" name=""/>
        <dsp:cNvSpPr/>
      </dsp:nvSpPr>
      <dsp:spPr>
        <a:xfrm>
          <a:off x="894189" y="1531312"/>
          <a:ext cx="3597097" cy="621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explantations: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x 10000 = 150,000 €</a:t>
          </a:r>
          <a:endParaRPr lang="fr-FR" sz="1500" kern="1200" dirty="0"/>
        </a:p>
      </dsp:txBody>
      <dsp:txXfrm>
        <a:off x="894189" y="1531312"/>
        <a:ext cx="3597097" cy="621720"/>
      </dsp:txXfrm>
    </dsp:sp>
    <dsp:sp modelId="{195D7B19-ACAE-40BB-A7A4-771CD0646861}">
      <dsp:nvSpPr>
        <dsp:cNvPr id="0" name=""/>
        <dsp:cNvSpPr/>
      </dsp:nvSpPr>
      <dsp:spPr>
        <a:xfrm>
          <a:off x="894189" y="2287343"/>
          <a:ext cx="1506118" cy="47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TOTAL: </a:t>
          </a:r>
          <a:r>
            <a:rPr lang="fr-FR" sz="1500" b="1" kern="1200" dirty="0" smtClean="0"/>
            <a:t>725,000 €</a:t>
          </a:r>
          <a:endParaRPr lang="fr-FR" sz="1500" b="1" kern="1200" dirty="0"/>
        </a:p>
      </dsp:txBody>
      <dsp:txXfrm>
        <a:off x="894189" y="2287343"/>
        <a:ext cx="1506118" cy="474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06E63-6667-418B-A957-4969762A94F2}">
      <dsp:nvSpPr>
        <dsp:cNvPr id="0" name=""/>
        <dsp:cNvSpPr/>
      </dsp:nvSpPr>
      <dsp:spPr>
        <a:xfrm>
          <a:off x="850142" y="1409700"/>
          <a:ext cx="350724" cy="66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62" y="0"/>
              </a:lnTo>
              <a:lnTo>
                <a:pt x="175362" y="667370"/>
              </a:lnTo>
              <a:lnTo>
                <a:pt x="350724" y="667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06656" y="1724537"/>
        <a:ext cx="37695" cy="37695"/>
      </dsp:txXfrm>
    </dsp:sp>
    <dsp:sp modelId="{E5EE2C47-18DB-4C0C-8153-22C99AFCCCDA}">
      <dsp:nvSpPr>
        <dsp:cNvPr id="0" name=""/>
        <dsp:cNvSpPr/>
      </dsp:nvSpPr>
      <dsp:spPr>
        <a:xfrm>
          <a:off x="850142" y="1363979"/>
          <a:ext cx="3690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4524" y="45720"/>
              </a:lnTo>
              <a:lnTo>
                <a:pt x="184524" y="92418"/>
              </a:lnTo>
              <a:lnTo>
                <a:pt x="369049" y="92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25367" y="1400400"/>
        <a:ext cx="18599" cy="18599"/>
      </dsp:txXfrm>
    </dsp:sp>
    <dsp:sp modelId="{DC0C1987-6B97-4415-A7BC-4B1DAAB8317D}">
      <dsp:nvSpPr>
        <dsp:cNvPr id="0" name=""/>
        <dsp:cNvSpPr/>
      </dsp:nvSpPr>
      <dsp:spPr>
        <a:xfrm>
          <a:off x="850142" y="733724"/>
          <a:ext cx="350724" cy="675975"/>
        </a:xfrm>
        <a:custGeom>
          <a:avLst/>
          <a:gdLst/>
          <a:ahLst/>
          <a:cxnLst/>
          <a:rect l="0" t="0" r="0" b="0"/>
          <a:pathLst>
            <a:path>
              <a:moveTo>
                <a:pt x="0" y="675975"/>
              </a:moveTo>
              <a:lnTo>
                <a:pt x="175362" y="675975"/>
              </a:lnTo>
              <a:lnTo>
                <a:pt x="175362" y="0"/>
              </a:lnTo>
              <a:lnTo>
                <a:pt x="350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06466" y="1052673"/>
        <a:ext cx="38077" cy="38077"/>
      </dsp:txXfrm>
    </dsp:sp>
    <dsp:sp modelId="{3964B0E0-7C3E-4D20-9286-C9F3FB192AD8}">
      <dsp:nvSpPr>
        <dsp:cNvPr id="0" name=""/>
        <dsp:cNvSpPr/>
      </dsp:nvSpPr>
      <dsp:spPr>
        <a:xfrm rot="16200000">
          <a:off x="-84871" y="1055474"/>
          <a:ext cx="1161576" cy="708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Biologique</a:t>
          </a:r>
          <a:endParaRPr lang="fr-FR" sz="2000" b="1" kern="1200" dirty="0"/>
        </a:p>
      </dsp:txBody>
      <dsp:txXfrm>
        <a:off x="-84871" y="1055474"/>
        <a:ext cx="1161576" cy="708451"/>
      </dsp:txXfrm>
    </dsp:sp>
    <dsp:sp modelId="{45599A5F-75D0-4A37-9EF8-40CE11D69447}">
      <dsp:nvSpPr>
        <dsp:cNvPr id="0" name=""/>
        <dsp:cNvSpPr/>
      </dsp:nvSpPr>
      <dsp:spPr>
        <a:xfrm>
          <a:off x="1200866" y="457200"/>
          <a:ext cx="3077041" cy="55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65 OK: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100 x 10000 = 1,000,000 €</a:t>
          </a:r>
          <a:endParaRPr lang="fr-FR" sz="1500" kern="1200" dirty="0"/>
        </a:p>
      </dsp:txBody>
      <dsp:txXfrm>
        <a:off x="1200866" y="457200"/>
        <a:ext cx="3077041" cy="553047"/>
      </dsp:txXfrm>
    </dsp:sp>
    <dsp:sp modelId="{8FD345D1-53B1-4374-9EDE-616F80B528B5}">
      <dsp:nvSpPr>
        <dsp:cNvPr id="0" name=""/>
        <dsp:cNvSpPr/>
      </dsp:nvSpPr>
      <dsp:spPr>
        <a:xfrm>
          <a:off x="1219192" y="1199212"/>
          <a:ext cx="3077041" cy="51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35 </a:t>
          </a:r>
          <a:r>
            <a:rPr lang="fr-FR" sz="1500" kern="1200" dirty="0" err="1" smtClean="0"/>
            <a:t>réop</a:t>
          </a:r>
          <a:r>
            <a:rPr lang="fr-FR" sz="1500" kern="1200" dirty="0" smtClean="0"/>
            <a:t>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35 x 5000 = 175,000 €</a:t>
          </a:r>
          <a:endParaRPr lang="fr-FR" sz="1500" kern="1200" dirty="0"/>
        </a:p>
      </dsp:txBody>
      <dsp:txXfrm>
        <a:off x="1219192" y="1199212"/>
        <a:ext cx="3077041" cy="514372"/>
      </dsp:txXfrm>
    </dsp:sp>
    <dsp:sp modelId="{195D7B19-ACAE-40BB-A7A4-771CD0646861}">
      <dsp:nvSpPr>
        <dsp:cNvPr id="0" name=""/>
        <dsp:cNvSpPr/>
      </dsp:nvSpPr>
      <dsp:spPr>
        <a:xfrm>
          <a:off x="1200866" y="1847244"/>
          <a:ext cx="1657258" cy="459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TOTAL:</a:t>
          </a:r>
          <a:r>
            <a:rPr lang="fr-FR" sz="1500" b="1" kern="1200" dirty="0" smtClean="0"/>
            <a:t> 1,175,000 €</a:t>
          </a:r>
          <a:endParaRPr lang="fr-FR" sz="1500" b="1" kern="1200" dirty="0"/>
        </a:p>
      </dsp:txBody>
      <dsp:txXfrm>
        <a:off x="1200866" y="1847244"/>
        <a:ext cx="1657258" cy="459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06E63-6667-418B-A957-4969762A94F2}">
      <dsp:nvSpPr>
        <dsp:cNvPr id="0" name=""/>
        <dsp:cNvSpPr/>
      </dsp:nvSpPr>
      <dsp:spPr>
        <a:xfrm>
          <a:off x="789979" y="1612900"/>
          <a:ext cx="402063" cy="70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31" y="0"/>
              </a:lnTo>
              <a:lnTo>
                <a:pt x="201031" y="708202"/>
              </a:lnTo>
              <a:lnTo>
                <a:pt x="402063" y="708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70651" y="1946641"/>
        <a:ext cx="40718" cy="40718"/>
      </dsp:txXfrm>
    </dsp:sp>
    <dsp:sp modelId="{E5EE2C47-18DB-4C0C-8153-22C99AFCCCDA}">
      <dsp:nvSpPr>
        <dsp:cNvPr id="0" name=""/>
        <dsp:cNvSpPr/>
      </dsp:nvSpPr>
      <dsp:spPr>
        <a:xfrm>
          <a:off x="789979" y="1565191"/>
          <a:ext cx="429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708"/>
              </a:moveTo>
              <a:lnTo>
                <a:pt x="214611" y="47708"/>
              </a:lnTo>
              <a:lnTo>
                <a:pt x="214611" y="45720"/>
              </a:lnTo>
              <a:lnTo>
                <a:pt x="42922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93860" y="1600180"/>
        <a:ext cx="21461" cy="21461"/>
      </dsp:txXfrm>
    </dsp:sp>
    <dsp:sp modelId="{DC0C1987-6B97-4415-A7BC-4B1DAAB8317D}">
      <dsp:nvSpPr>
        <dsp:cNvPr id="0" name=""/>
        <dsp:cNvSpPr/>
      </dsp:nvSpPr>
      <dsp:spPr>
        <a:xfrm>
          <a:off x="789979" y="678889"/>
          <a:ext cx="426750" cy="934010"/>
        </a:xfrm>
        <a:custGeom>
          <a:avLst/>
          <a:gdLst/>
          <a:ahLst/>
          <a:cxnLst/>
          <a:rect l="0" t="0" r="0" b="0"/>
          <a:pathLst>
            <a:path>
              <a:moveTo>
                <a:pt x="0" y="934010"/>
              </a:moveTo>
              <a:lnTo>
                <a:pt x="213375" y="934010"/>
              </a:lnTo>
              <a:lnTo>
                <a:pt x="213375" y="0"/>
              </a:lnTo>
              <a:lnTo>
                <a:pt x="4267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977682" y="1120222"/>
        <a:ext cx="51344" cy="51344"/>
      </dsp:txXfrm>
    </dsp:sp>
    <dsp:sp modelId="{3964B0E0-7C3E-4D20-9286-C9F3FB192AD8}">
      <dsp:nvSpPr>
        <dsp:cNvPr id="0" name=""/>
        <dsp:cNvSpPr/>
      </dsp:nvSpPr>
      <dsp:spPr>
        <a:xfrm rot="16200000">
          <a:off x="-258631" y="1306449"/>
          <a:ext cx="1484319" cy="612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/>
            <a:t>Phasix</a:t>
          </a:r>
          <a:endParaRPr lang="fr-FR" sz="2200" b="1" kern="1200" dirty="0"/>
        </a:p>
      </dsp:txBody>
      <dsp:txXfrm>
        <a:off x="-258631" y="1306449"/>
        <a:ext cx="1484319" cy="612902"/>
      </dsp:txXfrm>
    </dsp:sp>
    <dsp:sp modelId="{45599A5F-75D0-4A37-9EF8-40CE11D69447}">
      <dsp:nvSpPr>
        <dsp:cNvPr id="0" name=""/>
        <dsp:cNvSpPr/>
      </dsp:nvSpPr>
      <dsp:spPr>
        <a:xfrm>
          <a:off x="1216729" y="411179"/>
          <a:ext cx="3202879" cy="535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85 OK: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100 x 6500 = 650,000 €</a:t>
          </a:r>
          <a:endParaRPr lang="fr-FR" sz="1500" kern="1200" dirty="0"/>
        </a:p>
      </dsp:txBody>
      <dsp:txXfrm>
        <a:off x="1216729" y="411179"/>
        <a:ext cx="3202879" cy="535418"/>
      </dsp:txXfrm>
    </dsp:sp>
    <dsp:sp modelId="{8FD345D1-53B1-4374-9EDE-616F80B528B5}">
      <dsp:nvSpPr>
        <dsp:cNvPr id="0" name=""/>
        <dsp:cNvSpPr/>
      </dsp:nvSpPr>
      <dsp:spPr>
        <a:xfrm>
          <a:off x="1219202" y="1323643"/>
          <a:ext cx="2957057" cy="574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récidives: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15 x 5000 = 75,000 €</a:t>
          </a:r>
          <a:endParaRPr lang="fr-FR" sz="1500" kern="1200" dirty="0"/>
        </a:p>
      </dsp:txBody>
      <dsp:txXfrm>
        <a:off x="1219202" y="1323643"/>
        <a:ext cx="2957057" cy="574534"/>
      </dsp:txXfrm>
    </dsp:sp>
    <dsp:sp modelId="{195D7B19-ACAE-40BB-A7A4-771CD0646861}">
      <dsp:nvSpPr>
        <dsp:cNvPr id="0" name=""/>
        <dsp:cNvSpPr/>
      </dsp:nvSpPr>
      <dsp:spPr>
        <a:xfrm>
          <a:off x="1192042" y="2051403"/>
          <a:ext cx="1434422" cy="539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TOTAL: </a:t>
          </a:r>
          <a:r>
            <a:rPr lang="fr-FR" sz="1500" b="1" kern="1200" dirty="0" smtClean="0"/>
            <a:t>725,000 €</a:t>
          </a:r>
          <a:endParaRPr lang="fr-FR" sz="1500" b="1" kern="1200" dirty="0"/>
        </a:p>
      </dsp:txBody>
      <dsp:txXfrm>
        <a:off x="1192042" y="2051403"/>
        <a:ext cx="1434422" cy="53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389DA-7B6C-4AA7-86D8-FCB1E9495B7A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C2FD5-596C-456C-BE9E-85618C8DAFC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F30BC8-5CB6-4EB4-B45B-24A8CE0C8CC4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99819B-107F-4217-ADB8-BA7758DAC0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9819B-107F-4217-ADB8-BA7758DAC0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C27EF-6552-4F83-BF82-8CEE5CD01BF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06A3B5-1239-FE4B-9CAA-397086A7F8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70F84637-0AD6-49C1-9DA7-B589FC022DD4}" type="datetime1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>
                <a:defRPr/>
              </a:pPr>
              <a:t>6/13/2018</a:t>
            </a:fld>
            <a:endParaRPr lang="en-US" sz="800">
              <a:solidFill>
                <a:srgbClr val="244A58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srgbClr val="244A5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60C40796-6F15-4A20-9F8E-2DAE28DFCB1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>
                <a:defRPr/>
              </a:pPr>
              <a:t>‹N°›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4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Réparation complexe de la paroi abdominale: </a:t>
            </a:r>
            <a:r>
              <a:rPr lang="fr-FR" b="1" dirty="0" smtClean="0"/>
              <a:t>un regard </a:t>
            </a:r>
            <a:r>
              <a:rPr lang="fr-FR" b="1" dirty="0" smtClean="0"/>
              <a:t>médico-économique</a:t>
            </a:r>
            <a:endParaRPr lang="fr-FR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2800" b="1" dirty="0" smtClean="0">
                <a:latin typeface="Book Antiqua" pitchFamily="18" charset="0"/>
              </a:rPr>
              <a:t>pablo.ortega-deballon@chu-dijon.fr</a:t>
            </a:r>
          </a:p>
        </p:txBody>
      </p:sp>
      <p:pic>
        <p:nvPicPr>
          <p:cNvPr id="2053" name="Picture 8" descr="Logo_CHU_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8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619375" cy="13797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28066" y="626796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MESH, </a:t>
            </a:r>
            <a:r>
              <a:rPr lang="fr-FR" dirty="0" smtClean="0"/>
              <a:t>juin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5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Etude économique avec prothèse biologique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Modèle médico-économique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35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260350"/>
            <a:ext cx="6408738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97030"/>
              </p:ext>
            </p:extLst>
          </p:nvPr>
        </p:nvGraphicFramePr>
        <p:xfrm>
          <a:off x="914400" y="656431"/>
          <a:ext cx="7467600" cy="419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54"/>
                <a:gridCol w="1928446"/>
                <a:gridCol w="1866900"/>
                <a:gridCol w="1866900"/>
              </a:tblGrid>
              <a:tr h="83697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de prothèse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Résistance à l’infection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Réparation </a:t>
                      </a:r>
                      <a:r>
                        <a:rPr lang="fr-FR" dirty="0" smtClean="0"/>
                        <a:t>durable (3 ans)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/>
                </a:tc>
              </a:tr>
              <a:tr h="119568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Synthétique définitive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75-80%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€€</a:t>
                      </a:r>
                      <a:endParaRPr lang="fr-FR" dirty="0"/>
                    </a:p>
                  </a:txBody>
                  <a:tcPr/>
                </a:tc>
              </a:tr>
              <a:tr h="119568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Vicryl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OUI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15-25</a:t>
                      </a:r>
                      <a:r>
                        <a:rPr lang="fr-FR" b="1" dirty="0" smtClean="0"/>
                        <a:t>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</a:t>
                      </a:r>
                      <a:endParaRPr lang="fr-FR" dirty="0"/>
                    </a:p>
                  </a:txBody>
                  <a:tcPr/>
                </a:tc>
              </a:tr>
              <a:tr h="48491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Biologique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Oui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60%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€€€€€</a:t>
                      </a:r>
                      <a:endParaRPr lang="fr-FR" b="0" dirty="0"/>
                    </a:p>
                  </a:txBody>
                  <a:tcPr/>
                </a:tc>
              </a:tr>
              <a:tr h="48491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Biosynthétique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Oui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??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€€€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2400" y="5329236"/>
            <a:ext cx="49872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Ni toutes les synthétiques se valent</a:t>
            </a:r>
          </a:p>
          <a:p>
            <a:r>
              <a:rPr lang="fr-FR" sz="2200" dirty="0" smtClean="0"/>
              <a:t>Ni toutes les biologiques se valent</a:t>
            </a:r>
          </a:p>
          <a:p>
            <a:r>
              <a:rPr lang="fr-FR" sz="2200" dirty="0" smtClean="0"/>
              <a:t>Ni toutes les biosynthétiques se valent</a:t>
            </a:r>
            <a:endParaRPr lang="fr-FR" sz="2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45009"/>
            <a:ext cx="3691467" cy="20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39150" cy="15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05400" y="210133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2009-2015, N = 76 patients</a:t>
            </a:r>
            <a:endParaRPr lang="fr-FR" dirty="0"/>
          </a:p>
        </p:txBody>
      </p:sp>
      <p:pic>
        <p:nvPicPr>
          <p:cNvPr id="8" name="Picture 8" descr="Logo_CHU_RV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42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03900" y="2492289"/>
            <a:ext cx="2288091" cy="70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67 exploitables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05400" y="3276600"/>
            <a:ext cx="3200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925763"/>
          </a:xfrm>
        </p:spPr>
        <p:txBody>
          <a:bodyPr>
            <a:normAutofit/>
          </a:bodyPr>
          <a:lstStyle/>
          <a:p>
            <a:r>
              <a:rPr lang="fr-FR" dirty="0" smtClean="0"/>
              <a:t>DMS: 26 ± 24 jours [médiane: 17 j] </a:t>
            </a:r>
          </a:p>
          <a:p>
            <a:r>
              <a:rPr lang="fr-FR" dirty="0" smtClean="0"/>
              <a:t>19 patients (</a:t>
            </a:r>
            <a:r>
              <a:rPr lang="fr-FR" dirty="0"/>
              <a:t>28,4%) </a:t>
            </a:r>
            <a:r>
              <a:rPr lang="fr-FR" dirty="0" smtClean="0"/>
              <a:t>ont passé en réa une médiane </a:t>
            </a:r>
            <a:r>
              <a:rPr lang="fr-FR" dirty="0"/>
              <a:t>de 5 </a:t>
            </a:r>
            <a:r>
              <a:rPr lang="fr-FR" dirty="0" smtClean="0"/>
              <a:t>jours</a:t>
            </a:r>
            <a:endParaRPr lang="fr-FR" dirty="0"/>
          </a:p>
        </p:txBody>
      </p:sp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7" y="5191125"/>
            <a:ext cx="2963333" cy="16668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178425"/>
            <a:ext cx="2989453" cy="1681567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5178425"/>
            <a:ext cx="1250308" cy="16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dirty="0" smtClean="0"/>
              <a:t>Premier regard économique</a:t>
            </a:r>
            <a:endParaRPr lang="fr-FR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8464"/>
            <a:ext cx="6559443" cy="38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05400" y="210133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2009-2015, N = 76 patients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791200" y="2568489"/>
            <a:ext cx="2288091" cy="474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age 7" descr="mouta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203061" cy="32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" name="Espace réservé du conten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247" cy="11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728087"/>
            <a:ext cx="10020300" cy="95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728087"/>
            <a:ext cx="10033000" cy="600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52600" y="2906236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GHM 06C04		GHM 06C11	GHM 06C24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71600" y="160329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Interventions majeures grêle et côlon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14800" y="163178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Hernies et éventrations sauf inguinales &gt; 17 ans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53200" y="190878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Eventrations &gt; 17 ans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2181" y="274256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Il faut coder correctement</a:t>
            </a:r>
            <a:endParaRPr lang="fr-F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(I)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CAWR est coûteuse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prothèses biologiques sont onéreuses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 n’est pas la conséquence de 2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CAWR n’est pas bien remboursée en France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est URGENT de trouver une enveloppe spécifique destinée à ces patients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94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 txBox="1">
            <a:spLocks/>
          </p:cNvSpPr>
          <p:nvPr/>
        </p:nvSpPr>
        <p:spPr bwMode="auto">
          <a:xfrm>
            <a:off x="381000" y="152400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FR" sz="4000" b="1" dirty="0" err="1" smtClean="0">
                <a:solidFill>
                  <a:srgbClr val="002060"/>
                </a:solidFill>
              </a:rPr>
              <a:t>Faisons</a:t>
            </a:r>
            <a:r>
              <a:rPr lang="es-ES_tradnl" altLang="fr-FR" sz="4000" b="1" dirty="0" smtClean="0">
                <a:solidFill>
                  <a:srgbClr val="002060"/>
                </a:solidFill>
              </a:rPr>
              <a:t> nos </a:t>
            </a:r>
            <a:r>
              <a:rPr lang="es-ES_tradnl" altLang="fr-FR" sz="4000" b="1" dirty="0" err="1" smtClean="0">
                <a:solidFill>
                  <a:srgbClr val="002060"/>
                </a:solidFill>
              </a:rPr>
              <a:t>p’tits</a:t>
            </a:r>
            <a:r>
              <a:rPr lang="es-ES_tradnl" altLang="fr-FR" sz="4000" b="1" dirty="0" smtClean="0">
                <a:solidFill>
                  <a:srgbClr val="002060"/>
                </a:solidFill>
              </a:rPr>
              <a:t> </a:t>
            </a:r>
            <a:r>
              <a:rPr lang="es-ES_tradnl" altLang="fr-FR" sz="4000" b="1" dirty="0" err="1" smtClean="0">
                <a:solidFill>
                  <a:srgbClr val="002060"/>
                </a:solidFill>
              </a:rPr>
              <a:t>comptes</a:t>
            </a:r>
            <a:endParaRPr lang="es-ES_tradnl" altLang="fr-F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28768017"/>
              </p:ext>
            </p:extLst>
          </p:nvPr>
        </p:nvGraphicFramePr>
        <p:xfrm>
          <a:off x="-76200" y="1371600"/>
          <a:ext cx="4648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28054762"/>
              </p:ext>
            </p:extLst>
          </p:nvPr>
        </p:nvGraphicFramePr>
        <p:xfrm>
          <a:off x="76200" y="4013200"/>
          <a:ext cx="44958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e 2"/>
          <p:cNvGraphicFramePr/>
          <p:nvPr>
            <p:extLst>
              <p:ext uri="{D42A27DB-BD31-4B8C-83A1-F6EECF244321}">
                <p14:modId xmlns:p14="http://schemas.microsoft.com/office/powerpoint/2010/main" val="2544265493"/>
              </p:ext>
            </p:extLst>
          </p:nvPr>
        </p:nvGraphicFramePr>
        <p:xfrm>
          <a:off x="4724400" y="1143000"/>
          <a:ext cx="4419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e 8"/>
          <p:cNvGraphicFramePr/>
          <p:nvPr>
            <p:extLst>
              <p:ext uri="{D42A27DB-BD31-4B8C-83A1-F6EECF244321}">
                <p14:modId xmlns:p14="http://schemas.microsoft.com/office/powerpoint/2010/main" val="3917954616"/>
              </p:ext>
            </p:extLst>
          </p:nvPr>
        </p:nvGraphicFramePr>
        <p:xfrm>
          <a:off x="4648200" y="3937000"/>
          <a:ext cx="4572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43" y="152400"/>
            <a:ext cx="456188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994"/>
            <a:ext cx="1719559" cy="21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209800"/>
          </a:xfrm>
        </p:spPr>
        <p:txBody>
          <a:bodyPr>
            <a:normAutofit/>
          </a:bodyPr>
          <a:lstStyle/>
          <a:p>
            <a:r>
              <a:rPr lang="fr-FR" b="1" cap="all" dirty="0" smtClean="0"/>
              <a:t>Efficience des </a:t>
            </a:r>
            <a:r>
              <a:rPr lang="fr-FR" b="1" cap="all" dirty="0"/>
              <a:t>renforts de paroi en situation à risque infectieux en </a:t>
            </a:r>
            <a:r>
              <a:rPr lang="fr-FR" b="1" cap="all" dirty="0" smtClean="0"/>
              <a:t>France</a:t>
            </a:r>
            <a:endParaRPr lang="fr-FR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8077200" cy="1524000"/>
          </a:xfrm>
        </p:spPr>
        <p:txBody>
          <a:bodyPr>
            <a:normAutofit fontScale="47500" lnSpcReduction="20000"/>
          </a:bodyPr>
          <a:lstStyle/>
          <a:p>
            <a:r>
              <a:rPr lang="fr-FR" sz="4200" b="1" dirty="0" smtClean="0"/>
              <a:t>P</a:t>
            </a:r>
            <a:r>
              <a:rPr lang="fr-FR" sz="4200" b="1" dirty="0"/>
              <a:t>. Ortega Deballon </a:t>
            </a:r>
            <a:r>
              <a:rPr lang="fr-FR" sz="4200" b="1" baseline="30000" dirty="0"/>
              <a:t>1</a:t>
            </a:r>
            <a:r>
              <a:rPr lang="fr-FR" sz="4200" b="1" dirty="0"/>
              <a:t>, J.F. Gillion </a:t>
            </a:r>
            <a:r>
              <a:rPr lang="fr-FR" sz="4200" b="1" baseline="30000" dirty="0"/>
              <a:t>2</a:t>
            </a:r>
            <a:r>
              <a:rPr lang="fr-FR" sz="4200" b="1" dirty="0"/>
              <a:t>, C. Barrat </a:t>
            </a:r>
            <a:r>
              <a:rPr lang="fr-FR" sz="4200" b="1" baseline="30000" dirty="0"/>
              <a:t>3</a:t>
            </a:r>
            <a:r>
              <a:rPr lang="fr-FR" sz="4200" b="1" dirty="0"/>
              <a:t>, J.P. Cossa </a:t>
            </a:r>
            <a:r>
              <a:rPr lang="fr-FR" sz="4200" b="1" baseline="30000" dirty="0"/>
              <a:t>4</a:t>
            </a:r>
            <a:r>
              <a:rPr lang="fr-FR" sz="4200" b="1" dirty="0"/>
              <a:t>, G. </a:t>
            </a:r>
            <a:r>
              <a:rPr lang="fr-FR" sz="4200" b="1" dirty="0" err="1"/>
              <a:t>Fromont</a:t>
            </a:r>
            <a:r>
              <a:rPr lang="fr-FR" sz="4200" b="1" dirty="0"/>
              <a:t> </a:t>
            </a:r>
            <a:r>
              <a:rPr lang="fr-FR" sz="4200" b="1" baseline="30000" dirty="0"/>
              <a:t>5</a:t>
            </a:r>
            <a:r>
              <a:rPr lang="fr-FR" sz="4200" b="1" dirty="0"/>
              <a:t>, Y. Renard </a:t>
            </a:r>
            <a:r>
              <a:rPr lang="fr-FR" sz="4200" b="1" baseline="30000" dirty="0" smtClean="0"/>
              <a:t>6</a:t>
            </a:r>
            <a:endParaRPr lang="fr-FR" sz="4200" b="1" dirty="0"/>
          </a:p>
          <a:p>
            <a:endParaRPr lang="fr-FR" sz="4200" dirty="0"/>
          </a:p>
          <a:p>
            <a:r>
              <a:rPr lang="fr-FR" sz="4200" i="1" baseline="30000" dirty="0"/>
              <a:t>1</a:t>
            </a:r>
            <a:r>
              <a:rPr lang="fr-FR" sz="4200" i="1" dirty="0"/>
              <a:t>CHU </a:t>
            </a:r>
            <a:r>
              <a:rPr lang="fr-FR" sz="4200" i="1" dirty="0" smtClean="0"/>
              <a:t>Dijon, </a:t>
            </a:r>
            <a:r>
              <a:rPr lang="fr-FR" sz="4200" i="1" baseline="30000" dirty="0"/>
              <a:t>2</a:t>
            </a:r>
            <a:r>
              <a:rPr lang="fr-FR" sz="4200" i="1" dirty="0"/>
              <a:t>Hôpital Privé - Anthony </a:t>
            </a:r>
            <a:r>
              <a:rPr lang="fr-FR" sz="4200" i="1" dirty="0" smtClean="0"/>
              <a:t>, </a:t>
            </a:r>
            <a:r>
              <a:rPr lang="fr-FR" sz="4200" i="1" baseline="30000" dirty="0"/>
              <a:t>3</a:t>
            </a:r>
            <a:r>
              <a:rPr lang="fr-FR" sz="4200" i="1" dirty="0"/>
              <a:t>Hôpital Jean Verdier - </a:t>
            </a:r>
            <a:r>
              <a:rPr lang="fr-FR" sz="4200" i="1" dirty="0" smtClean="0"/>
              <a:t>Bondy, </a:t>
            </a:r>
            <a:r>
              <a:rPr lang="fr-FR" sz="4200" i="1" baseline="30000" dirty="0"/>
              <a:t>4</a:t>
            </a:r>
            <a:r>
              <a:rPr lang="fr-FR" sz="4200" i="1" dirty="0"/>
              <a:t>CMC Bizet - </a:t>
            </a:r>
            <a:r>
              <a:rPr lang="fr-FR" sz="4200" i="1" dirty="0" smtClean="0"/>
              <a:t>Paris, </a:t>
            </a:r>
            <a:r>
              <a:rPr lang="fr-FR" sz="4200" i="1" baseline="30000" dirty="0" smtClean="0"/>
              <a:t>5</a:t>
            </a:r>
            <a:r>
              <a:rPr lang="fr-FR" sz="4200" i="1" dirty="0" smtClean="0"/>
              <a:t> </a:t>
            </a:r>
            <a:r>
              <a:rPr lang="fr-FR" sz="4200" i="1" dirty="0"/>
              <a:t>Bois </a:t>
            </a:r>
            <a:r>
              <a:rPr lang="fr-FR" sz="4200" i="1" dirty="0" smtClean="0"/>
              <a:t>Bernard, </a:t>
            </a:r>
            <a:r>
              <a:rPr lang="fr-FR" sz="4200" i="1" baseline="30000" dirty="0"/>
              <a:t>6</a:t>
            </a:r>
            <a:r>
              <a:rPr lang="fr-FR" sz="4200" i="1" dirty="0"/>
              <a:t>CHU Reims </a:t>
            </a:r>
            <a:endParaRPr lang="fr-FR" altLang="fr-FR" sz="2800" b="1" dirty="0" smtClean="0">
              <a:latin typeface="Book Antiqua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" y="5577106"/>
            <a:ext cx="2166937" cy="12134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" y="152400"/>
            <a:ext cx="13144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356</Words>
  <Application>Microsoft Office PowerPoint</Application>
  <PresentationFormat>Affichage à l'écran (4:3)</PresentationFormat>
  <Paragraphs>79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Réparation complexe de la paroi abdominale: un regard médico-économique</vt:lpstr>
      <vt:lpstr>PLAN</vt:lpstr>
      <vt:lpstr>Présentation PowerPoint</vt:lpstr>
      <vt:lpstr>Présentation PowerPoint</vt:lpstr>
      <vt:lpstr>Premier regard économique</vt:lpstr>
      <vt:lpstr>Présentation PowerPoint</vt:lpstr>
      <vt:lpstr>Conclusions (I)</vt:lpstr>
      <vt:lpstr>Présentation PowerPoint</vt:lpstr>
      <vt:lpstr>Efficience des renforts de paroi en situation à risque infectieux en France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Vineet Agrawal</dc:creator>
  <cp:lastModifiedBy>ORTEGA-DEBALLON Pablo</cp:lastModifiedBy>
  <cp:revision>688</cp:revision>
  <dcterms:created xsi:type="dcterms:W3CDTF">2011-01-04T15:19:51Z</dcterms:created>
  <dcterms:modified xsi:type="dcterms:W3CDTF">2018-06-13T20:19:49Z</dcterms:modified>
</cp:coreProperties>
</file>