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74" r:id="rId4"/>
    <p:sldId id="269" r:id="rId5"/>
    <p:sldId id="276" r:id="rId6"/>
    <p:sldId id="265" r:id="rId7"/>
    <p:sldId id="264" r:id="rId8"/>
    <p:sldId id="268" r:id="rId9"/>
    <p:sldId id="266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3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3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33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2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17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05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96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2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09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6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7CEA-6817-489F-9CA4-F183CE2C41CC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C6E7-676E-48DA-8723-5F0EA1769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9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13322\Pictures\hernie\Publicit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19246"/>
            <a:ext cx="4824536" cy="62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251"/>
            <a:ext cx="3069847" cy="620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607647" y="140439"/>
            <a:ext cx="4065024" cy="5818354"/>
            <a:chOff x="3462549" y="-123736"/>
            <a:chExt cx="4221184" cy="6082529"/>
          </a:xfrm>
        </p:grpSpPr>
        <p:sp>
          <p:nvSpPr>
            <p:cNvPr id="2" name="ZoneTexte 1"/>
            <p:cNvSpPr txBox="1"/>
            <p:nvPr/>
          </p:nvSpPr>
          <p:spPr>
            <a:xfrm>
              <a:off x="3462549" y="-123736"/>
              <a:ext cx="4221184" cy="1254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Le congrès "</a:t>
              </a:r>
              <a:r>
                <a:rPr lang="fr-FR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Mesh</a:t>
              </a:r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"</a:t>
              </a:r>
            </a:p>
            <a:p>
              <a:pPr algn="ctr"/>
              <a:r>
                <a:rPr lang="fr-FR" sz="24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est parti pour durer encore </a:t>
              </a:r>
            </a:p>
            <a:p>
              <a:pPr algn="ctr"/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de très nombreuses années ….</a:t>
              </a:r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95586"/>
                </p:ext>
              </p:extLst>
            </p:nvPr>
          </p:nvGraphicFramePr>
          <p:xfrm>
            <a:off x="3779913" y="1113825"/>
            <a:ext cx="3375907" cy="4844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Image" r:id="rId4" imgW="4114286" imgH="6946032" progId="Photoshop.Image.6">
                    <p:embed/>
                  </p:oleObj>
                </mc:Choice>
                <mc:Fallback>
                  <p:oleObj name="Image" r:id="rId4" imgW="4114286" imgH="6946032" progId="Photoshop.Image.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3" y="1113825"/>
                          <a:ext cx="3375907" cy="48449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ZoneTexte 3"/>
          <p:cNvSpPr txBox="1"/>
          <p:nvPr/>
        </p:nvSpPr>
        <p:spPr>
          <a:xfrm>
            <a:off x="4184677" y="618179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Jean Luc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Bouillot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Logo_AMBROISE_PARE_Quadri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46816"/>
            <a:ext cx="1810340" cy="53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 de l'université Versailles de Saint-Quentin-en-Yvelin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9320"/>
            <a:ext cx="1212394" cy="4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513322\Pictures\hernie\traité Bassini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456384" cy="47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394123" y="692696"/>
            <a:ext cx="3936437" cy="5760979"/>
            <a:chOff x="4394123" y="692696"/>
            <a:chExt cx="3936437" cy="5760979"/>
          </a:xfrm>
        </p:grpSpPr>
        <p:pic>
          <p:nvPicPr>
            <p:cNvPr id="4" name="Picture 3" descr="C:\Users\513322\Pictures\hernie\cure hernie photos technique 10-07\photos technique hernie 0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123" y="3861048"/>
              <a:ext cx="3888940" cy="259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513322\Pictures\photos dupersonnel\IMG_208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123" y="692696"/>
              <a:ext cx="3936437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755576" y="5949280"/>
            <a:ext cx="320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Des techniques en évolution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513322\Pictures\photos dupersonnel\ambiance coel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" y="116632"/>
            <a:ext cx="4910854" cy="36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513322\Pictures\robo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40914"/>
            <a:ext cx="5417923" cy="36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92696"/>
            <a:ext cx="2676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Progrès technologiques</a:t>
            </a:r>
          </a:p>
          <a:p>
            <a:r>
              <a:rPr lang="fr-FR" sz="2000" b="1" dirty="0" smtClean="0">
                <a:solidFill>
                  <a:srgbClr val="C00000"/>
                </a:solidFill>
              </a:rPr>
              <a:t>incessants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683544" cy="31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8376"/>
              </p:ext>
            </p:extLst>
          </p:nvPr>
        </p:nvGraphicFramePr>
        <p:xfrm>
          <a:off x="467544" y="548680"/>
          <a:ext cx="4322762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Image" r:id="rId4" imgW="4322763" imgH="2813050" progId="Photoshop.Image.4">
                  <p:embed/>
                </p:oleObj>
              </mc:Choice>
              <mc:Fallback>
                <p:oleObj name="Image" r:id="rId4" imgW="4322763" imgH="2813050" progId="Photoshop.Image.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8680"/>
                        <a:ext cx="4322762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292080" y="980728"/>
            <a:ext cx="2700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Des prothèses toujours </a:t>
            </a:r>
          </a:p>
          <a:p>
            <a:r>
              <a:rPr lang="fr-FR" sz="2000" b="1" dirty="0" smtClean="0">
                <a:solidFill>
                  <a:srgbClr val="C00000"/>
                </a:solidFill>
              </a:rPr>
              <a:t>plus performantes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3" y="240409"/>
            <a:ext cx="4416491" cy="3312368"/>
          </a:xfrm>
          <a:prstGeom prst="rect">
            <a:avLst/>
          </a:prstGeom>
        </p:spPr>
      </p:pic>
      <p:pic>
        <p:nvPicPr>
          <p:cNvPr id="15362" name="Picture 2" descr="C:\Users\jean luc bouillot\AppData\Local\Microsoft\Windows\Temporary Internet Files\Content.IE5\BOZLDZBT\20180426_162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5462" y="2265378"/>
            <a:ext cx="5092619" cy="38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4175110"/>
            <a:ext cx="365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Des patients parfois plus sévères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359"/>
            <a:ext cx="2376264" cy="50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101205" cy="446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71675"/>
            <a:ext cx="22479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erni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23526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6021288"/>
            <a:ext cx="3014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Des meetings scientifiques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m</a:t>
            </a:r>
            <a:r>
              <a:rPr lang="fr-FR" sz="2000" b="1" dirty="0" smtClean="0">
                <a:solidFill>
                  <a:srgbClr val="C00000"/>
                </a:solidFill>
              </a:rPr>
              <a:t>ais toujours conviviaux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" y="692696"/>
            <a:ext cx="3645674" cy="515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hernia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09" y="1916832"/>
            <a:ext cx="3595339" cy="47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0" y="980728"/>
            <a:ext cx="436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Des revues avec impact factor croissant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13322\Documents\apr Documents\EHS\guides lines européen\EHS 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217171" cy="5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maarten simons\Mijn documenten\ehsguidelines\ehsamsterdam\ehsamster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16394"/>
          <a:stretch>
            <a:fillRect/>
          </a:stretch>
        </p:blipFill>
        <p:spPr>
          <a:xfrm>
            <a:off x="5652120" y="3068762"/>
            <a:ext cx="33528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52120" y="1196752"/>
            <a:ext cx="318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Une pratique au quotidien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s</a:t>
            </a:r>
            <a:r>
              <a:rPr lang="fr-FR" sz="2000" b="1" dirty="0" smtClean="0">
                <a:solidFill>
                  <a:srgbClr val="C00000"/>
                </a:solidFill>
              </a:rPr>
              <a:t>outenue par des guidelines</a:t>
            </a:r>
          </a:p>
        </p:txBody>
      </p:sp>
    </p:spTree>
    <p:extLst>
      <p:ext uri="{BB962C8B-B14F-4D97-AF65-F5344CB8AC3E}">
        <p14:creationId xmlns:p14="http://schemas.microsoft.com/office/powerpoint/2010/main" val="1164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77" y="3798331"/>
            <a:ext cx="2687433" cy="29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3332"/>
            <a:ext cx="2538676" cy="294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04191" y="3428999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Des amis fidèles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57245" y="548680"/>
            <a:ext cx="8558158" cy="2552837"/>
            <a:chOff x="557245" y="548680"/>
            <a:chExt cx="8558158" cy="255283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45" y="548680"/>
              <a:ext cx="3366683" cy="252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48680"/>
              <a:ext cx="2997730" cy="255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7380312" y="901768"/>
              <a:ext cx="17350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C00000"/>
                  </a:solidFill>
                </a:rPr>
                <a:t>Un patron</a:t>
              </a:r>
            </a:p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à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 qui je </a:t>
              </a:r>
            </a:p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d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ois beaucoup</a:t>
              </a:r>
              <a:endParaRPr lang="fr-FR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66</Words>
  <Application>Microsoft Office PowerPoint</Application>
  <PresentationFormat>Affichage à l'écran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Thème Office</vt:lpstr>
      <vt:lpstr>Image</vt:lpstr>
      <vt:lpstr>Adobe Photoshop 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BOUILLOT Jean-Luc</dc:creator>
  <cp:lastModifiedBy>jean luc bouillot</cp:lastModifiedBy>
  <cp:revision>14</cp:revision>
  <dcterms:created xsi:type="dcterms:W3CDTF">2018-06-14T09:06:03Z</dcterms:created>
  <dcterms:modified xsi:type="dcterms:W3CDTF">2018-06-14T21:23:27Z</dcterms:modified>
</cp:coreProperties>
</file>