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57" r:id="rId3"/>
    <p:sldId id="259" r:id="rId4"/>
    <p:sldId id="325" r:id="rId5"/>
    <p:sldId id="283" r:id="rId6"/>
    <p:sldId id="302" r:id="rId7"/>
    <p:sldId id="306" r:id="rId8"/>
    <p:sldId id="265" r:id="rId9"/>
    <p:sldId id="263" r:id="rId10"/>
    <p:sldId id="264" r:id="rId11"/>
    <p:sldId id="268" r:id="rId12"/>
    <p:sldId id="273" r:id="rId13"/>
    <p:sldId id="293" r:id="rId14"/>
    <p:sldId id="294" r:id="rId15"/>
    <p:sldId id="272" r:id="rId16"/>
    <p:sldId id="311" r:id="rId17"/>
    <p:sldId id="318" r:id="rId18"/>
    <p:sldId id="336" r:id="rId19"/>
    <p:sldId id="335" r:id="rId20"/>
    <p:sldId id="339" r:id="rId21"/>
    <p:sldId id="321" r:id="rId22"/>
    <p:sldId id="322" r:id="rId23"/>
    <p:sldId id="337" r:id="rId24"/>
    <p:sldId id="323" r:id="rId25"/>
    <p:sldId id="334" r:id="rId26"/>
    <p:sldId id="329" r:id="rId27"/>
    <p:sldId id="330" r:id="rId28"/>
    <p:sldId id="331" r:id="rId29"/>
    <p:sldId id="333" r:id="rId30"/>
    <p:sldId id="319" r:id="rId31"/>
    <p:sldId id="338" r:id="rId32"/>
    <p:sldId id="289" r:id="rId33"/>
  </p:sldIdLst>
  <p:sldSz cx="6858000" cy="51435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i="1" kern="1200">
        <a:solidFill>
          <a:srgbClr val="0D1F74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i="1" kern="1200">
        <a:solidFill>
          <a:srgbClr val="0D1F74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i="1" kern="1200">
        <a:solidFill>
          <a:srgbClr val="0D1F74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i="1" kern="1200">
        <a:solidFill>
          <a:srgbClr val="0D1F74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7DC"/>
    <a:srgbClr val="A5DEEB"/>
    <a:srgbClr val="0C2074"/>
    <a:srgbClr val="7ECFE2"/>
    <a:srgbClr val="182075"/>
    <a:srgbClr val="0D1F74"/>
    <a:srgbClr val="79C9DD"/>
    <a:srgbClr val="C0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1668" y="11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7AE3329-23DE-40AF-930F-076D8E38A9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32EC260-1F21-41A6-8388-631C23CB5E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3FA2133E-208F-4AC7-86DC-FC52746158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E33ED3CC-24D9-4E63-862E-F47788B5CA8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0F3C69-A9A1-49B2-AD05-820F9A77964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AA32576-EDC3-4004-9FA6-9DF1E0252D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D9FEF37-6C5B-4078-96D9-B8BDB9C90EC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A1465D7-F6AA-46D3-B916-880AE02A31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4522A29-84B7-4261-8373-345A47A148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704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noProof="0"/>
              <a:t>Click to edit Master text styles</a:t>
            </a:r>
          </a:p>
          <a:p>
            <a:pPr lvl="1"/>
            <a:r>
              <a:rPr lang="nl-NL" altLang="en-US" noProof="0"/>
              <a:t>Second level</a:t>
            </a:r>
          </a:p>
          <a:p>
            <a:pPr lvl="2"/>
            <a:r>
              <a:rPr lang="nl-NL" altLang="en-US" noProof="0"/>
              <a:t>Third level</a:t>
            </a:r>
          </a:p>
          <a:p>
            <a:pPr lvl="3"/>
            <a:r>
              <a:rPr lang="nl-NL" altLang="en-US" noProof="0"/>
              <a:t>Fourth level</a:t>
            </a:r>
          </a:p>
          <a:p>
            <a:pPr lvl="4"/>
            <a:r>
              <a:rPr lang="nl-NL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6279795-A54C-4059-9D25-823AE34563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D50CCE8-5EBF-40B7-B594-0FE0197B1A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BD9B24-C596-4D99-BAEF-6B6AFFE4BF5B}" type="slidenum">
              <a:rPr lang="nl-NL" altLang="fr-FR"/>
              <a:pPr>
                <a:defRPr/>
              </a:pPr>
              <a:t>‹N°›</a:t>
            </a:fld>
            <a:endParaRPr lang="nl-NL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54CF31F-9CFD-41FC-9365-460D5EEC4D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F8931EC-79B1-4854-97C8-3A382557B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7226065-1080-4032-A9C2-EA9DB9560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0DA5744-6D6A-4D9D-8210-80E9CA224E75}" type="slidenum">
              <a:rPr lang="nl-NL" altLang="fr-FR" sz="1200" i="0" smtClean="0">
                <a:solidFill>
                  <a:schemeClr val="tx1"/>
                </a:solidFill>
              </a:rPr>
              <a:pPr/>
              <a:t>8</a:t>
            </a:fld>
            <a:endParaRPr lang="nl-NL" altLang="fr-FR" sz="1200" i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>
            <a:extLst>
              <a:ext uri="{FF2B5EF4-FFF2-40B4-BE49-F238E27FC236}">
                <a16:creationId xmlns:a16="http://schemas.microsoft.com/office/drawing/2014/main" id="{A1FB9DF8-B846-400A-BFA5-F88572B7EE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>
            <a:extLst>
              <a:ext uri="{FF2B5EF4-FFF2-40B4-BE49-F238E27FC236}">
                <a16:creationId xmlns:a16="http://schemas.microsoft.com/office/drawing/2014/main" id="{BF00B9D4-7175-4DDF-8851-A0F6CD502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/>
              <a:t>Improvements to Israelsson:</a:t>
            </a:r>
          </a:p>
          <a:p>
            <a:r>
              <a:rPr lang="en-US" altLang="fr-FR"/>
              <a:t>- Standardized suture technique</a:t>
            </a:r>
          </a:p>
          <a:p>
            <a:r>
              <a:rPr lang="en-US" altLang="fr-FR"/>
              <a:t>- Radomisation by computer, stratification between participating hospitals en surgeons/residence closing the fascia</a:t>
            </a:r>
          </a:p>
        </p:txBody>
      </p:sp>
      <p:sp>
        <p:nvSpPr>
          <p:cNvPr id="28676" name="Tijdelijke aanduiding voor dianummer 3">
            <a:extLst>
              <a:ext uri="{FF2B5EF4-FFF2-40B4-BE49-F238E27FC236}">
                <a16:creationId xmlns:a16="http://schemas.microsoft.com/office/drawing/2014/main" id="{E7B0C1D2-F21F-476F-B5EF-C8E9F1B9D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E6C1CA-FBD3-403C-B829-3A6AF8CAE97B}" type="slidenum">
              <a:rPr lang="nl-NL" altLang="fr-FR" sz="1200" i="0" smtClean="0">
                <a:solidFill>
                  <a:schemeClr val="tx1"/>
                </a:solidFill>
              </a:rPr>
              <a:pPr/>
              <a:t>22</a:t>
            </a:fld>
            <a:endParaRPr lang="nl-NL" altLang="fr-FR" sz="1200" i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>
            <a:extLst>
              <a:ext uri="{FF2B5EF4-FFF2-40B4-BE49-F238E27FC236}">
                <a16:creationId xmlns:a16="http://schemas.microsoft.com/office/drawing/2014/main" id="{9ECB65AB-B888-4B96-8DD3-DEF7273054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>
            <a:extLst>
              <a:ext uri="{FF2B5EF4-FFF2-40B4-BE49-F238E27FC236}">
                <a16:creationId xmlns:a16="http://schemas.microsoft.com/office/drawing/2014/main" id="{D0A0BE40-1A29-4928-9C70-ADCA52AF6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/>
              <a:t>Improvement compared to Israelsson:</a:t>
            </a:r>
          </a:p>
          <a:p>
            <a:pPr>
              <a:buFontTx/>
              <a:buChar char="-"/>
            </a:pPr>
            <a:r>
              <a:rPr lang="en-US" altLang="fr-FR"/>
              <a:t>  Radiological examination: ultrasonography during follow-up  (and CT</a:t>
            </a:r>
            <a:r>
              <a:rPr lang="en-US" altLang="nl-NL"/>
              <a:t>’</a:t>
            </a:r>
            <a:r>
              <a:rPr lang="en-US" altLang="fr-FR"/>
              <a:t>s made for clinical indications)</a:t>
            </a:r>
          </a:p>
          <a:p>
            <a:pPr>
              <a:buFontTx/>
              <a:buChar char="-"/>
            </a:pPr>
            <a:endParaRPr lang="en-US" altLang="fr-FR"/>
          </a:p>
          <a:p>
            <a:r>
              <a:rPr lang="en-US" altLang="fr-FR"/>
              <a:t>which considered the following predefined, potential predictors of incisional hernia:</a:t>
            </a:r>
          </a:p>
        </p:txBody>
      </p:sp>
      <p:sp>
        <p:nvSpPr>
          <p:cNvPr id="31748" name="Tijdelijke aanduiding voor dianummer 3">
            <a:extLst>
              <a:ext uri="{FF2B5EF4-FFF2-40B4-BE49-F238E27FC236}">
                <a16:creationId xmlns:a16="http://schemas.microsoft.com/office/drawing/2014/main" id="{DB4F120F-8F68-4FC2-85A0-D1BD899BE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ACB326-86CC-4E8D-AB5D-63D74C4C9C4D}" type="slidenum">
              <a:rPr lang="nl-NL" altLang="fr-FR" sz="1200" i="0" smtClean="0">
                <a:solidFill>
                  <a:schemeClr val="tx1"/>
                </a:solidFill>
              </a:rPr>
              <a:pPr/>
              <a:t>24</a:t>
            </a:fld>
            <a:endParaRPr lang="nl-NL" altLang="fr-FR" sz="1200" i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>
            <a:extLst>
              <a:ext uri="{FF2B5EF4-FFF2-40B4-BE49-F238E27FC236}">
                <a16:creationId xmlns:a16="http://schemas.microsoft.com/office/drawing/2014/main" id="{D9337B34-C336-4279-8987-DE75DE420E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Tijdelijke aanduiding voor notities 2">
            <a:extLst>
              <a:ext uri="{FF2B5EF4-FFF2-40B4-BE49-F238E27FC236}">
                <a16:creationId xmlns:a16="http://schemas.microsoft.com/office/drawing/2014/main" id="{B47C244A-C8D7-4484-9657-A73956B73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/>
              <a:t>SSI overall did not differ, also when subdividing in superficial, deep or organ SSI  no difference</a:t>
            </a:r>
          </a:p>
        </p:txBody>
      </p:sp>
      <p:sp>
        <p:nvSpPr>
          <p:cNvPr id="35844" name="Tijdelijke aanduiding voor dianummer 3">
            <a:extLst>
              <a:ext uri="{FF2B5EF4-FFF2-40B4-BE49-F238E27FC236}">
                <a16:creationId xmlns:a16="http://schemas.microsoft.com/office/drawing/2014/main" id="{A84129E3-BCB0-41BA-8093-787AF5691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524923-4B62-4408-BAF7-74BFE75A072C}" type="slidenum">
              <a:rPr lang="nl-NL" altLang="fr-FR" sz="1200" i="0" smtClean="0">
                <a:solidFill>
                  <a:schemeClr val="tx1"/>
                </a:solidFill>
              </a:rPr>
              <a:pPr/>
              <a:t>27</a:t>
            </a:fld>
            <a:endParaRPr lang="nl-NL" altLang="fr-FR" sz="1200" i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68">
            <a:extLst>
              <a:ext uri="{FF2B5EF4-FFF2-40B4-BE49-F238E27FC236}">
                <a16:creationId xmlns:a16="http://schemas.microsoft.com/office/drawing/2014/main" id="{CF39210F-9AC8-40BB-87A2-F9F0C9E0F0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5143500"/>
            <a:chOff x="0" y="0"/>
            <a:chExt cx="5760" cy="4320"/>
          </a:xfrm>
        </p:grpSpPr>
        <p:sp>
          <p:nvSpPr>
            <p:cNvPr id="5" name="Rectangle 4169">
              <a:extLst>
                <a:ext uri="{FF2B5EF4-FFF2-40B4-BE49-F238E27FC236}">
                  <a16:creationId xmlns:a16="http://schemas.microsoft.com/office/drawing/2014/main" id="{89E5205E-1250-4857-967C-F01D52E71ADC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grpSp>
          <p:nvGrpSpPr>
            <p:cNvPr id="6" name="Group 4170">
              <a:extLst>
                <a:ext uri="{FF2B5EF4-FFF2-40B4-BE49-F238E27FC236}">
                  <a16:creationId xmlns:a16="http://schemas.microsoft.com/office/drawing/2014/main" id="{C9248252-B5FB-4432-8E6C-665DB1AE14A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" y="36"/>
              <a:ext cx="5758" cy="4240"/>
              <a:chOff x="2" y="36"/>
              <a:chExt cx="5758" cy="4240"/>
            </a:xfrm>
          </p:grpSpPr>
          <p:grpSp>
            <p:nvGrpSpPr>
              <p:cNvPr id="7" name="Group 4171">
                <a:extLst>
                  <a:ext uri="{FF2B5EF4-FFF2-40B4-BE49-F238E27FC236}">
                    <a16:creationId xmlns:a16="http://schemas.microsoft.com/office/drawing/2014/main" id="{D71CAB53-63FE-4725-BA9E-4491DC5E3A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49"/>
                <a:ext cx="5758" cy="4227"/>
                <a:chOff x="2" y="49"/>
                <a:chExt cx="5736" cy="4227"/>
              </a:xfrm>
            </p:grpSpPr>
            <p:sp>
              <p:nvSpPr>
                <p:cNvPr id="9" name="Rectangle 4172">
                  <a:extLst>
                    <a:ext uri="{FF2B5EF4-FFF2-40B4-BE49-F238E27FC236}">
                      <a16:creationId xmlns:a16="http://schemas.microsoft.com/office/drawing/2014/main" id="{4E916E8E-DD21-49C1-A4B7-3BEA49C3A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0" name="Rectangle 4173">
                  <a:extLst>
                    <a:ext uri="{FF2B5EF4-FFF2-40B4-BE49-F238E27FC236}">
                      <a16:creationId xmlns:a16="http://schemas.microsoft.com/office/drawing/2014/main" id="{05AE4110-41F2-40CE-98B7-6AEA89693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1" name="Rectangle 4174">
                  <a:extLst>
                    <a:ext uri="{FF2B5EF4-FFF2-40B4-BE49-F238E27FC236}">
                      <a16:creationId xmlns:a16="http://schemas.microsoft.com/office/drawing/2014/main" id="{2E01E365-C7D7-47B6-81C2-128308B92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2" name="Rectangle 4175">
                  <a:extLst>
                    <a:ext uri="{FF2B5EF4-FFF2-40B4-BE49-F238E27FC236}">
                      <a16:creationId xmlns:a16="http://schemas.microsoft.com/office/drawing/2014/main" id="{5F33309A-8FB0-4CB0-B8F3-BD91E421E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3" name="Rectangle 4176">
                  <a:extLst>
                    <a:ext uri="{FF2B5EF4-FFF2-40B4-BE49-F238E27FC236}">
                      <a16:creationId xmlns:a16="http://schemas.microsoft.com/office/drawing/2014/main" id="{F1F6B3B2-56F8-4DA6-83B2-F936313125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4" name="Rectangle 4177">
                  <a:extLst>
                    <a:ext uri="{FF2B5EF4-FFF2-40B4-BE49-F238E27FC236}">
                      <a16:creationId xmlns:a16="http://schemas.microsoft.com/office/drawing/2014/main" id="{261EFE57-DFD6-4FC7-A01F-5650AF6B2F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5" name="Rectangle 4178">
                  <a:extLst>
                    <a:ext uri="{FF2B5EF4-FFF2-40B4-BE49-F238E27FC236}">
                      <a16:creationId xmlns:a16="http://schemas.microsoft.com/office/drawing/2014/main" id="{991F55B3-D3BD-4E2A-BA56-F142F18440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6" name="Rectangle 4179">
                  <a:extLst>
                    <a:ext uri="{FF2B5EF4-FFF2-40B4-BE49-F238E27FC236}">
                      <a16:creationId xmlns:a16="http://schemas.microsoft.com/office/drawing/2014/main" id="{1280FD0E-0121-4BB6-B19A-E5BCBB890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7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7" name="Rectangle 4180">
                  <a:extLst>
                    <a:ext uri="{FF2B5EF4-FFF2-40B4-BE49-F238E27FC236}">
                      <a16:creationId xmlns:a16="http://schemas.microsoft.com/office/drawing/2014/main" id="{EE1C2D61-FFAF-483D-965B-5B49C0D7A1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8" name="Rectangle 4181">
                  <a:extLst>
                    <a:ext uri="{FF2B5EF4-FFF2-40B4-BE49-F238E27FC236}">
                      <a16:creationId xmlns:a16="http://schemas.microsoft.com/office/drawing/2014/main" id="{A31B7437-6C29-4108-9397-9812D21F95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8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9" name="Rectangle 4182">
                  <a:extLst>
                    <a:ext uri="{FF2B5EF4-FFF2-40B4-BE49-F238E27FC236}">
                      <a16:creationId xmlns:a16="http://schemas.microsoft.com/office/drawing/2014/main" id="{FEAA117E-1AA6-4D3D-B5EB-6B4AB6803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20" name="Rectangle 4183">
                  <a:extLst>
                    <a:ext uri="{FF2B5EF4-FFF2-40B4-BE49-F238E27FC236}">
                      <a16:creationId xmlns:a16="http://schemas.microsoft.com/office/drawing/2014/main" id="{37A17B7C-C4B5-46C5-BE01-C3B7008CE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1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21" name="Rectangle 4184">
                  <a:extLst>
                    <a:ext uri="{FF2B5EF4-FFF2-40B4-BE49-F238E27FC236}">
                      <a16:creationId xmlns:a16="http://schemas.microsoft.com/office/drawing/2014/main" id="{9EF173B9-0A84-4297-8DA8-325CA97476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7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22" name="Rectangle 4185">
                  <a:extLst>
                    <a:ext uri="{FF2B5EF4-FFF2-40B4-BE49-F238E27FC236}">
                      <a16:creationId xmlns:a16="http://schemas.microsoft.com/office/drawing/2014/main" id="{3CF33741-8DC2-484D-A238-6BA50BA39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5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23" name="Rectangle 4186">
                  <a:extLst>
                    <a:ext uri="{FF2B5EF4-FFF2-40B4-BE49-F238E27FC236}">
                      <a16:creationId xmlns:a16="http://schemas.microsoft.com/office/drawing/2014/main" id="{17E173B9-D0EA-414E-827D-9D1977BC0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0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24" name="Rectangle 4187">
                  <a:extLst>
                    <a:ext uri="{FF2B5EF4-FFF2-40B4-BE49-F238E27FC236}">
                      <a16:creationId xmlns:a16="http://schemas.microsoft.com/office/drawing/2014/main" id="{74B7F792-6A36-4AAD-BCDC-BF55D605DA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25" name="Rectangle 4188">
                  <a:extLst>
                    <a:ext uri="{FF2B5EF4-FFF2-40B4-BE49-F238E27FC236}">
                      <a16:creationId xmlns:a16="http://schemas.microsoft.com/office/drawing/2014/main" id="{C46639AC-93CF-419F-9F7B-D727A40CB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4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26" name="Rectangle 4189">
                  <a:extLst>
                    <a:ext uri="{FF2B5EF4-FFF2-40B4-BE49-F238E27FC236}">
                      <a16:creationId xmlns:a16="http://schemas.microsoft.com/office/drawing/2014/main" id="{9FD0B675-59F0-4FB3-B02C-F29957DAF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27" name="Rectangle 4190">
                  <a:extLst>
                    <a:ext uri="{FF2B5EF4-FFF2-40B4-BE49-F238E27FC236}">
                      <a16:creationId xmlns:a16="http://schemas.microsoft.com/office/drawing/2014/main" id="{875B14EE-9F4C-42A0-BFB6-C782043CB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5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28" name="Rectangle 4191">
                  <a:extLst>
                    <a:ext uri="{FF2B5EF4-FFF2-40B4-BE49-F238E27FC236}">
                      <a16:creationId xmlns:a16="http://schemas.microsoft.com/office/drawing/2014/main" id="{AD737B84-770C-4A16-AE36-9C7790375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3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29" name="Rectangle 4192">
                  <a:extLst>
                    <a:ext uri="{FF2B5EF4-FFF2-40B4-BE49-F238E27FC236}">
                      <a16:creationId xmlns:a16="http://schemas.microsoft.com/office/drawing/2014/main" id="{EC0DB6F8-8935-4034-9FF0-7512A8F1E0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30" name="Rectangle 4193">
                  <a:extLst>
                    <a:ext uri="{FF2B5EF4-FFF2-40B4-BE49-F238E27FC236}">
                      <a16:creationId xmlns:a16="http://schemas.microsoft.com/office/drawing/2014/main" id="{E97E0E90-EB86-4ADC-9173-16CC4AD3E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3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31" name="Rectangle 4194">
                  <a:extLst>
                    <a:ext uri="{FF2B5EF4-FFF2-40B4-BE49-F238E27FC236}">
                      <a16:creationId xmlns:a16="http://schemas.microsoft.com/office/drawing/2014/main" id="{41DB91D8-241A-44DA-ACD6-B44B3E738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32" name="Rectangle 4195">
                  <a:extLst>
                    <a:ext uri="{FF2B5EF4-FFF2-40B4-BE49-F238E27FC236}">
                      <a16:creationId xmlns:a16="http://schemas.microsoft.com/office/drawing/2014/main" id="{43354B11-DE76-4596-BA04-70DC6A25F1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7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33" name="Rectangle 4196">
                  <a:extLst>
                    <a:ext uri="{FF2B5EF4-FFF2-40B4-BE49-F238E27FC236}">
                      <a16:creationId xmlns:a16="http://schemas.microsoft.com/office/drawing/2014/main" id="{08B5CF9A-FD6D-4A59-BF2D-B29F7D79D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2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34" name="Rectangle 4197">
                  <a:extLst>
                    <a:ext uri="{FF2B5EF4-FFF2-40B4-BE49-F238E27FC236}">
                      <a16:creationId xmlns:a16="http://schemas.microsoft.com/office/drawing/2014/main" id="{F9D8B650-A8FD-404B-8E09-323FA3BD2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8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35" name="Rectangle 4198">
                  <a:extLst>
                    <a:ext uri="{FF2B5EF4-FFF2-40B4-BE49-F238E27FC236}">
                      <a16:creationId xmlns:a16="http://schemas.microsoft.com/office/drawing/2014/main" id="{CDD5524D-0C7C-41E8-9E7B-0577588288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6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36" name="Rectangle 4199">
                  <a:extLst>
                    <a:ext uri="{FF2B5EF4-FFF2-40B4-BE49-F238E27FC236}">
                      <a16:creationId xmlns:a16="http://schemas.microsoft.com/office/drawing/2014/main" id="{855BEFD9-81B4-4096-B760-1120E065B5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1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37" name="Rectangle 4200">
                  <a:extLst>
                    <a:ext uri="{FF2B5EF4-FFF2-40B4-BE49-F238E27FC236}">
                      <a16:creationId xmlns:a16="http://schemas.microsoft.com/office/drawing/2014/main" id="{F872033A-0ECF-4433-90A8-903B9A6034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7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38" name="Rectangle 4201">
                  <a:extLst>
                    <a:ext uri="{FF2B5EF4-FFF2-40B4-BE49-F238E27FC236}">
                      <a16:creationId xmlns:a16="http://schemas.microsoft.com/office/drawing/2014/main" id="{8A400BF6-BF1C-4654-A8EA-8801119EBA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4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39" name="Rectangle 4202">
                  <a:extLst>
                    <a:ext uri="{FF2B5EF4-FFF2-40B4-BE49-F238E27FC236}">
                      <a16:creationId xmlns:a16="http://schemas.microsoft.com/office/drawing/2014/main" id="{D4E376AE-5E07-4B5E-BCBA-59DE4BD384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0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40" name="Rectangle 4203">
                  <a:extLst>
                    <a:ext uri="{FF2B5EF4-FFF2-40B4-BE49-F238E27FC236}">
                      <a16:creationId xmlns:a16="http://schemas.microsoft.com/office/drawing/2014/main" id="{1959E01C-DE70-4A88-8CF2-D14244999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6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41" name="Rectangle 4204">
                  <a:extLst>
                    <a:ext uri="{FF2B5EF4-FFF2-40B4-BE49-F238E27FC236}">
                      <a16:creationId xmlns:a16="http://schemas.microsoft.com/office/drawing/2014/main" id="{456BC378-2830-43D7-8834-15B41980A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3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42" name="Rectangle 4205">
                  <a:extLst>
                    <a:ext uri="{FF2B5EF4-FFF2-40B4-BE49-F238E27FC236}">
                      <a16:creationId xmlns:a16="http://schemas.microsoft.com/office/drawing/2014/main" id="{9913B57C-21EF-4000-A57E-BD57D4727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8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43" name="Rectangle 4206">
                  <a:extLst>
                    <a:ext uri="{FF2B5EF4-FFF2-40B4-BE49-F238E27FC236}">
                      <a16:creationId xmlns:a16="http://schemas.microsoft.com/office/drawing/2014/main" id="{EB0361AB-7B65-43E4-A82D-D2FFCBE232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5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44" name="Rectangle 4207">
                  <a:extLst>
                    <a:ext uri="{FF2B5EF4-FFF2-40B4-BE49-F238E27FC236}">
                      <a16:creationId xmlns:a16="http://schemas.microsoft.com/office/drawing/2014/main" id="{4DAE68E4-2363-4D5C-964F-BFC2251089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2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45" name="Rectangle 4208">
                  <a:extLst>
                    <a:ext uri="{FF2B5EF4-FFF2-40B4-BE49-F238E27FC236}">
                      <a16:creationId xmlns:a16="http://schemas.microsoft.com/office/drawing/2014/main" id="{F0BE66AC-9CD9-4743-B483-8945529592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7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46" name="Rectangle 4209">
                  <a:extLst>
                    <a:ext uri="{FF2B5EF4-FFF2-40B4-BE49-F238E27FC236}">
                      <a16:creationId xmlns:a16="http://schemas.microsoft.com/office/drawing/2014/main" id="{14AF9948-4023-485E-85C5-6D8DD6F2B3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4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47" name="Rectangle 4210">
                  <a:extLst>
                    <a:ext uri="{FF2B5EF4-FFF2-40B4-BE49-F238E27FC236}">
                      <a16:creationId xmlns:a16="http://schemas.microsoft.com/office/drawing/2014/main" id="{A615EA57-72A7-4242-82D9-C683FA7A8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1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48" name="Rectangle 4211">
                  <a:extLst>
                    <a:ext uri="{FF2B5EF4-FFF2-40B4-BE49-F238E27FC236}">
                      <a16:creationId xmlns:a16="http://schemas.microsoft.com/office/drawing/2014/main" id="{352A9C6E-34D2-4981-926F-C7DB407359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6" y="4232"/>
                  <a:ext cx="45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49" name="Rectangle 4212">
                  <a:extLst>
                    <a:ext uri="{FF2B5EF4-FFF2-40B4-BE49-F238E27FC236}">
                      <a16:creationId xmlns:a16="http://schemas.microsoft.com/office/drawing/2014/main" id="{2D5E0C03-75F1-4463-BE2E-C6047D8D92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2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50" name="Rectangle 4213">
                  <a:extLst>
                    <a:ext uri="{FF2B5EF4-FFF2-40B4-BE49-F238E27FC236}">
                      <a16:creationId xmlns:a16="http://schemas.microsoft.com/office/drawing/2014/main" id="{1C20623E-46DE-4C4C-9DAE-BD521BA23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40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51" name="Rectangle 4214">
                  <a:extLst>
                    <a:ext uri="{FF2B5EF4-FFF2-40B4-BE49-F238E27FC236}">
                      <a16:creationId xmlns:a16="http://schemas.microsoft.com/office/drawing/2014/main" id="{84227715-A508-485F-9A42-1E3C5B068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52" name="Rectangle 4215">
                  <a:extLst>
                    <a:ext uri="{FF2B5EF4-FFF2-40B4-BE49-F238E27FC236}">
                      <a16:creationId xmlns:a16="http://schemas.microsoft.com/office/drawing/2014/main" id="{6DBD1AFD-557D-4EB7-A652-16EBBEF76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1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53" name="Rectangle 4216">
                  <a:extLst>
                    <a:ext uri="{FF2B5EF4-FFF2-40B4-BE49-F238E27FC236}">
                      <a16:creationId xmlns:a16="http://schemas.microsoft.com/office/drawing/2014/main" id="{601ECCBA-BE3C-4187-8A3B-75C8C89A2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7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54" name="Rectangle 4217">
                  <a:extLst>
                    <a:ext uri="{FF2B5EF4-FFF2-40B4-BE49-F238E27FC236}">
                      <a16:creationId xmlns:a16="http://schemas.microsoft.com/office/drawing/2014/main" id="{B0FAF972-46E8-4C7D-9FDA-5DCB21EEC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4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55" name="Rectangle 4218">
                  <a:extLst>
                    <a:ext uri="{FF2B5EF4-FFF2-40B4-BE49-F238E27FC236}">
                      <a16:creationId xmlns:a16="http://schemas.microsoft.com/office/drawing/2014/main" id="{34EC4AE6-0223-4E8B-A5C9-B7AF514A6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0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56" name="Rectangle 4219">
                  <a:extLst>
                    <a:ext uri="{FF2B5EF4-FFF2-40B4-BE49-F238E27FC236}">
                      <a16:creationId xmlns:a16="http://schemas.microsoft.com/office/drawing/2014/main" id="{A8698C40-8954-4F4E-B495-4FC351DC1D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6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57" name="Rectangle 4220">
                  <a:extLst>
                    <a:ext uri="{FF2B5EF4-FFF2-40B4-BE49-F238E27FC236}">
                      <a16:creationId xmlns:a16="http://schemas.microsoft.com/office/drawing/2014/main" id="{D45E9E3E-C8B0-473F-BDAD-5E79214BD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3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58" name="Rectangle 4221">
                  <a:extLst>
                    <a:ext uri="{FF2B5EF4-FFF2-40B4-BE49-F238E27FC236}">
                      <a16:creationId xmlns:a16="http://schemas.microsoft.com/office/drawing/2014/main" id="{B416A32A-9A19-4607-8306-C22984E92B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9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59" name="Rectangle 4222">
                  <a:extLst>
                    <a:ext uri="{FF2B5EF4-FFF2-40B4-BE49-F238E27FC236}">
                      <a16:creationId xmlns:a16="http://schemas.microsoft.com/office/drawing/2014/main" id="{A7E26526-C3B7-4140-A1F1-126C88D21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5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60" name="Rectangle 4223">
                  <a:extLst>
                    <a:ext uri="{FF2B5EF4-FFF2-40B4-BE49-F238E27FC236}">
                      <a16:creationId xmlns:a16="http://schemas.microsoft.com/office/drawing/2014/main" id="{C448D729-14A0-4EF9-A821-017628A18E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2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61" name="Rectangle 4224">
                  <a:extLst>
                    <a:ext uri="{FF2B5EF4-FFF2-40B4-BE49-F238E27FC236}">
                      <a16:creationId xmlns:a16="http://schemas.microsoft.com/office/drawing/2014/main" id="{314D32C8-0D83-4323-84DE-FE186BB72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62" name="Rectangle 4225">
                  <a:extLst>
                    <a:ext uri="{FF2B5EF4-FFF2-40B4-BE49-F238E27FC236}">
                      <a16:creationId xmlns:a16="http://schemas.microsoft.com/office/drawing/2014/main" id="{853B2515-C01B-46D2-B7A7-0B4B03DBE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63" name="Rectangle 4226">
                  <a:extLst>
                    <a:ext uri="{FF2B5EF4-FFF2-40B4-BE49-F238E27FC236}">
                      <a16:creationId xmlns:a16="http://schemas.microsoft.com/office/drawing/2014/main" id="{FFC0C4B9-2249-456C-A74B-E924BAFA89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9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64" name="Rectangle 4227">
                  <a:extLst>
                    <a:ext uri="{FF2B5EF4-FFF2-40B4-BE49-F238E27FC236}">
                      <a16:creationId xmlns:a16="http://schemas.microsoft.com/office/drawing/2014/main" id="{52CC9B90-96ED-408B-8CC1-693C491D0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6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65" name="Rectangle 4228">
                  <a:extLst>
                    <a:ext uri="{FF2B5EF4-FFF2-40B4-BE49-F238E27FC236}">
                      <a16:creationId xmlns:a16="http://schemas.microsoft.com/office/drawing/2014/main" id="{3E377EDA-C298-454E-9A93-AAAFB414F7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32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66" name="Rectangle 4229">
                  <a:extLst>
                    <a:ext uri="{FF2B5EF4-FFF2-40B4-BE49-F238E27FC236}">
                      <a16:creationId xmlns:a16="http://schemas.microsoft.com/office/drawing/2014/main" id="{03A60307-5A07-444D-A61B-B852503111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18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67" name="Rectangle 4230">
                  <a:extLst>
                    <a:ext uri="{FF2B5EF4-FFF2-40B4-BE49-F238E27FC236}">
                      <a16:creationId xmlns:a16="http://schemas.microsoft.com/office/drawing/2014/main" id="{69B34B62-E5F0-4256-908C-E864B58806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5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68" name="Rectangle 4231">
                  <a:extLst>
                    <a:ext uri="{FF2B5EF4-FFF2-40B4-BE49-F238E27FC236}">
                      <a16:creationId xmlns:a16="http://schemas.microsoft.com/office/drawing/2014/main" id="{450939C9-92EF-49F8-81CC-AD9C203213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1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69" name="Rectangle 4232">
                  <a:extLst>
                    <a:ext uri="{FF2B5EF4-FFF2-40B4-BE49-F238E27FC236}">
                      <a16:creationId xmlns:a16="http://schemas.microsoft.com/office/drawing/2014/main" id="{DF00AFA0-3E4F-4347-8BC2-50CE2EA20E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7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70" name="Rectangle 4233">
                  <a:extLst>
                    <a:ext uri="{FF2B5EF4-FFF2-40B4-BE49-F238E27FC236}">
                      <a16:creationId xmlns:a16="http://schemas.microsoft.com/office/drawing/2014/main" id="{6F06E3DC-FF3D-4936-AA72-D63425785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64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71" name="Rectangle 4234">
                  <a:extLst>
                    <a:ext uri="{FF2B5EF4-FFF2-40B4-BE49-F238E27FC236}">
                      <a16:creationId xmlns:a16="http://schemas.microsoft.com/office/drawing/2014/main" id="{3683288D-79D2-4E0A-BC45-548B8DF33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0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72" name="Rectangle 4235">
                  <a:extLst>
                    <a:ext uri="{FF2B5EF4-FFF2-40B4-BE49-F238E27FC236}">
                      <a16:creationId xmlns:a16="http://schemas.microsoft.com/office/drawing/2014/main" id="{87FA378F-3D7C-4F9D-881B-00D3DC1C6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6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73" name="Rectangle 4236">
                  <a:extLst>
                    <a:ext uri="{FF2B5EF4-FFF2-40B4-BE49-F238E27FC236}">
                      <a16:creationId xmlns:a16="http://schemas.microsoft.com/office/drawing/2014/main" id="{31875D47-03E7-42E4-9B1B-535442F1F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3" y="4232"/>
                  <a:ext cx="44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74" name="Rectangle 4237">
                  <a:extLst>
                    <a:ext uri="{FF2B5EF4-FFF2-40B4-BE49-F238E27FC236}">
                      <a16:creationId xmlns:a16="http://schemas.microsoft.com/office/drawing/2014/main" id="{76AD22E6-3FFC-40C6-9402-3B0146376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9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75" name="Rectangle 4238">
                  <a:extLst>
                    <a:ext uri="{FF2B5EF4-FFF2-40B4-BE49-F238E27FC236}">
                      <a16:creationId xmlns:a16="http://schemas.microsoft.com/office/drawing/2014/main" id="{379790F7-888C-4431-BEBA-0B7BF94491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5" y="4232"/>
                  <a:ext cx="43" cy="44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76" name="Rectangle 4239">
                  <a:extLst>
                    <a:ext uri="{FF2B5EF4-FFF2-40B4-BE49-F238E27FC236}">
                      <a16:creationId xmlns:a16="http://schemas.microsoft.com/office/drawing/2014/main" id="{003D9A24-8730-4882-9560-F4BBCDA630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77" name="Rectangle 4240">
                  <a:extLst>
                    <a:ext uri="{FF2B5EF4-FFF2-40B4-BE49-F238E27FC236}">
                      <a16:creationId xmlns:a16="http://schemas.microsoft.com/office/drawing/2014/main" id="{38185DE7-C918-442F-89E3-4C9F7C67C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78" name="Rectangle 4241">
                  <a:extLst>
                    <a:ext uri="{FF2B5EF4-FFF2-40B4-BE49-F238E27FC236}">
                      <a16:creationId xmlns:a16="http://schemas.microsoft.com/office/drawing/2014/main" id="{6A8636E5-C3DE-4C03-824D-FCD6477D18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79" name="Rectangle 4242">
                  <a:extLst>
                    <a:ext uri="{FF2B5EF4-FFF2-40B4-BE49-F238E27FC236}">
                      <a16:creationId xmlns:a16="http://schemas.microsoft.com/office/drawing/2014/main" id="{F953E97C-A7C5-4547-B3E5-2B9C40B29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80" name="Rectangle 4243">
                  <a:extLst>
                    <a:ext uri="{FF2B5EF4-FFF2-40B4-BE49-F238E27FC236}">
                      <a16:creationId xmlns:a16="http://schemas.microsoft.com/office/drawing/2014/main" id="{F8F2BC5B-412D-4703-86B3-6C33CCB83F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81" name="Rectangle 4244">
                  <a:extLst>
                    <a:ext uri="{FF2B5EF4-FFF2-40B4-BE49-F238E27FC236}">
                      <a16:creationId xmlns:a16="http://schemas.microsoft.com/office/drawing/2014/main" id="{58387636-1756-4DE2-A488-AA4527BE6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82" name="Rectangle 4245">
                  <a:extLst>
                    <a:ext uri="{FF2B5EF4-FFF2-40B4-BE49-F238E27FC236}">
                      <a16:creationId xmlns:a16="http://schemas.microsoft.com/office/drawing/2014/main" id="{7A5076AF-10FF-496A-9C98-2E1136BAB4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83" name="Rectangle 4246">
                  <a:extLst>
                    <a:ext uri="{FF2B5EF4-FFF2-40B4-BE49-F238E27FC236}">
                      <a16:creationId xmlns:a16="http://schemas.microsoft.com/office/drawing/2014/main" id="{A733D170-D2F3-4085-B8EA-F0DBAB557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7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84" name="Rectangle 4247">
                  <a:extLst>
                    <a:ext uri="{FF2B5EF4-FFF2-40B4-BE49-F238E27FC236}">
                      <a16:creationId xmlns:a16="http://schemas.microsoft.com/office/drawing/2014/main" id="{C5E8B993-ADAD-4506-8E4C-7BB8827F8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85" name="Rectangle 4248">
                  <a:extLst>
                    <a:ext uri="{FF2B5EF4-FFF2-40B4-BE49-F238E27FC236}">
                      <a16:creationId xmlns:a16="http://schemas.microsoft.com/office/drawing/2014/main" id="{17D13685-9404-4A60-9C30-345282291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8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86" name="Rectangle 4249">
                  <a:extLst>
                    <a:ext uri="{FF2B5EF4-FFF2-40B4-BE49-F238E27FC236}">
                      <a16:creationId xmlns:a16="http://schemas.microsoft.com/office/drawing/2014/main" id="{361796B2-3939-443C-A572-76E996E92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6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87" name="Rectangle 4250">
                  <a:extLst>
                    <a:ext uri="{FF2B5EF4-FFF2-40B4-BE49-F238E27FC236}">
                      <a16:creationId xmlns:a16="http://schemas.microsoft.com/office/drawing/2014/main" id="{1A90BE70-C1B2-48A6-B437-BC93B49041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1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88" name="Rectangle 4251">
                  <a:extLst>
                    <a:ext uri="{FF2B5EF4-FFF2-40B4-BE49-F238E27FC236}">
                      <a16:creationId xmlns:a16="http://schemas.microsoft.com/office/drawing/2014/main" id="{C2AD0A0F-A0F2-4D8E-821F-93CD34D96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7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89" name="Rectangle 4252">
                  <a:extLst>
                    <a:ext uri="{FF2B5EF4-FFF2-40B4-BE49-F238E27FC236}">
                      <a16:creationId xmlns:a16="http://schemas.microsoft.com/office/drawing/2014/main" id="{EDC14266-F031-4E39-94C8-E16B80097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5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90" name="Rectangle 4253">
                  <a:extLst>
                    <a:ext uri="{FF2B5EF4-FFF2-40B4-BE49-F238E27FC236}">
                      <a16:creationId xmlns:a16="http://schemas.microsoft.com/office/drawing/2014/main" id="{2EF7EF6A-D5F7-4B11-9584-AFCF77C46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0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91" name="Rectangle 4254">
                  <a:extLst>
                    <a:ext uri="{FF2B5EF4-FFF2-40B4-BE49-F238E27FC236}">
                      <a16:creationId xmlns:a16="http://schemas.microsoft.com/office/drawing/2014/main" id="{543646F7-70D3-46BC-B504-91A7D2224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92" name="Rectangle 4255">
                  <a:extLst>
                    <a:ext uri="{FF2B5EF4-FFF2-40B4-BE49-F238E27FC236}">
                      <a16:creationId xmlns:a16="http://schemas.microsoft.com/office/drawing/2014/main" id="{24949DEE-CF84-4F6F-9273-F27930AD2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4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93" name="Rectangle 4256">
                  <a:extLst>
                    <a:ext uri="{FF2B5EF4-FFF2-40B4-BE49-F238E27FC236}">
                      <a16:creationId xmlns:a16="http://schemas.microsoft.com/office/drawing/2014/main" id="{4506C9AB-ECC3-4B57-AD1F-81A02C059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94" name="Rectangle 4257">
                  <a:extLst>
                    <a:ext uri="{FF2B5EF4-FFF2-40B4-BE49-F238E27FC236}">
                      <a16:creationId xmlns:a16="http://schemas.microsoft.com/office/drawing/2014/main" id="{B3FBC399-890C-4C09-A2F1-77EF4ECA6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5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95" name="Rectangle 4258">
                  <a:extLst>
                    <a:ext uri="{FF2B5EF4-FFF2-40B4-BE49-F238E27FC236}">
                      <a16:creationId xmlns:a16="http://schemas.microsoft.com/office/drawing/2014/main" id="{C5C0F218-DEB2-448F-90AD-B26F1C2741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3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96" name="Rectangle 4259">
                  <a:extLst>
                    <a:ext uri="{FF2B5EF4-FFF2-40B4-BE49-F238E27FC236}">
                      <a16:creationId xmlns:a16="http://schemas.microsoft.com/office/drawing/2014/main" id="{279F37D2-83EC-4E56-B538-620FD75E3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97" name="Rectangle 4260">
                  <a:extLst>
                    <a:ext uri="{FF2B5EF4-FFF2-40B4-BE49-F238E27FC236}">
                      <a16:creationId xmlns:a16="http://schemas.microsoft.com/office/drawing/2014/main" id="{861971F0-4499-4A0E-9E3C-721654B8F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3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98" name="Rectangle 4261">
                  <a:extLst>
                    <a:ext uri="{FF2B5EF4-FFF2-40B4-BE49-F238E27FC236}">
                      <a16:creationId xmlns:a16="http://schemas.microsoft.com/office/drawing/2014/main" id="{4FAF3C6F-8AC0-44E5-8E61-4309D728C3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99" name="Rectangle 4262">
                  <a:extLst>
                    <a:ext uri="{FF2B5EF4-FFF2-40B4-BE49-F238E27FC236}">
                      <a16:creationId xmlns:a16="http://schemas.microsoft.com/office/drawing/2014/main" id="{54B700D5-5716-483D-B0D1-BF673C02E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7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00" name="Rectangle 4263">
                  <a:extLst>
                    <a:ext uri="{FF2B5EF4-FFF2-40B4-BE49-F238E27FC236}">
                      <a16:creationId xmlns:a16="http://schemas.microsoft.com/office/drawing/2014/main" id="{32484578-5035-4A40-9E05-3CEBE5D52E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2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01" name="Rectangle 4264">
                  <a:extLst>
                    <a:ext uri="{FF2B5EF4-FFF2-40B4-BE49-F238E27FC236}">
                      <a16:creationId xmlns:a16="http://schemas.microsoft.com/office/drawing/2014/main" id="{C7C072FF-1A67-4EB9-AD14-A6F4D42ED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8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02" name="Rectangle 4265">
                  <a:extLst>
                    <a:ext uri="{FF2B5EF4-FFF2-40B4-BE49-F238E27FC236}">
                      <a16:creationId xmlns:a16="http://schemas.microsoft.com/office/drawing/2014/main" id="{A78A983B-3F20-4AB9-A36A-5B92D4F678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6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03" name="Rectangle 4266">
                  <a:extLst>
                    <a:ext uri="{FF2B5EF4-FFF2-40B4-BE49-F238E27FC236}">
                      <a16:creationId xmlns:a16="http://schemas.microsoft.com/office/drawing/2014/main" id="{5DD00A64-34C6-487B-8B91-CE359734E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1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04" name="Rectangle 4267">
                  <a:extLst>
                    <a:ext uri="{FF2B5EF4-FFF2-40B4-BE49-F238E27FC236}">
                      <a16:creationId xmlns:a16="http://schemas.microsoft.com/office/drawing/2014/main" id="{883358DC-838A-489B-B75A-C104C6D30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7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05" name="Rectangle 4268">
                  <a:extLst>
                    <a:ext uri="{FF2B5EF4-FFF2-40B4-BE49-F238E27FC236}">
                      <a16:creationId xmlns:a16="http://schemas.microsoft.com/office/drawing/2014/main" id="{B19FA9D0-807C-4096-B22B-D0BA0EE490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4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06" name="Rectangle 4269">
                  <a:extLst>
                    <a:ext uri="{FF2B5EF4-FFF2-40B4-BE49-F238E27FC236}">
                      <a16:creationId xmlns:a16="http://schemas.microsoft.com/office/drawing/2014/main" id="{324A5CD0-8413-4224-8C7E-F1CD9EA73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0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07" name="Rectangle 4270">
                  <a:extLst>
                    <a:ext uri="{FF2B5EF4-FFF2-40B4-BE49-F238E27FC236}">
                      <a16:creationId xmlns:a16="http://schemas.microsoft.com/office/drawing/2014/main" id="{7AA0D6F6-CAC7-4E6E-A4D5-DCCE3FDC7E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6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08" name="Rectangle 4271">
                  <a:extLst>
                    <a:ext uri="{FF2B5EF4-FFF2-40B4-BE49-F238E27FC236}">
                      <a16:creationId xmlns:a16="http://schemas.microsoft.com/office/drawing/2014/main" id="{CEC1CA94-C024-41D0-9A31-3F26168032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3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09" name="Rectangle 4272">
                  <a:extLst>
                    <a:ext uri="{FF2B5EF4-FFF2-40B4-BE49-F238E27FC236}">
                      <a16:creationId xmlns:a16="http://schemas.microsoft.com/office/drawing/2014/main" id="{CB1BFFE5-6DA8-4852-B707-D3A30927ED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8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10" name="Rectangle 4273">
                  <a:extLst>
                    <a:ext uri="{FF2B5EF4-FFF2-40B4-BE49-F238E27FC236}">
                      <a16:creationId xmlns:a16="http://schemas.microsoft.com/office/drawing/2014/main" id="{276258B9-AF30-473F-9887-CCE72BFB2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5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11" name="Rectangle 4274">
                  <a:extLst>
                    <a:ext uri="{FF2B5EF4-FFF2-40B4-BE49-F238E27FC236}">
                      <a16:creationId xmlns:a16="http://schemas.microsoft.com/office/drawing/2014/main" id="{A148DBA8-C7F5-45D4-9745-ACCE98FA68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2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12" name="Rectangle 4275">
                  <a:extLst>
                    <a:ext uri="{FF2B5EF4-FFF2-40B4-BE49-F238E27FC236}">
                      <a16:creationId xmlns:a16="http://schemas.microsoft.com/office/drawing/2014/main" id="{AC3473A2-7D39-4544-AFD3-73A71B4B7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7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13" name="Rectangle 4276">
                  <a:extLst>
                    <a:ext uri="{FF2B5EF4-FFF2-40B4-BE49-F238E27FC236}">
                      <a16:creationId xmlns:a16="http://schemas.microsoft.com/office/drawing/2014/main" id="{51B05649-E0CA-4E61-8B4F-E9A322DDE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4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14" name="Rectangle 4277">
                  <a:extLst>
                    <a:ext uri="{FF2B5EF4-FFF2-40B4-BE49-F238E27FC236}">
                      <a16:creationId xmlns:a16="http://schemas.microsoft.com/office/drawing/2014/main" id="{DF90BF05-B28F-4737-AAD3-74DC5D3E26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1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15" name="Rectangle 4278">
                  <a:extLst>
                    <a:ext uri="{FF2B5EF4-FFF2-40B4-BE49-F238E27FC236}">
                      <a16:creationId xmlns:a16="http://schemas.microsoft.com/office/drawing/2014/main" id="{FBA8ADB5-20A0-4879-98BF-EA02984295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6" y="49"/>
                  <a:ext cx="45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16" name="Rectangle 4279">
                  <a:extLst>
                    <a:ext uri="{FF2B5EF4-FFF2-40B4-BE49-F238E27FC236}">
                      <a16:creationId xmlns:a16="http://schemas.microsoft.com/office/drawing/2014/main" id="{F416D974-C395-4754-A4A2-DC0AA8F1D3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2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17" name="Rectangle 4280">
                  <a:extLst>
                    <a:ext uri="{FF2B5EF4-FFF2-40B4-BE49-F238E27FC236}">
                      <a16:creationId xmlns:a16="http://schemas.microsoft.com/office/drawing/2014/main" id="{E6612077-A4C1-4F55-8270-CC5628E6C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40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18" name="Rectangle 4281">
                  <a:extLst>
                    <a:ext uri="{FF2B5EF4-FFF2-40B4-BE49-F238E27FC236}">
                      <a16:creationId xmlns:a16="http://schemas.microsoft.com/office/drawing/2014/main" id="{B996C7C4-0CC4-4857-B681-FE1B6706E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19" name="Rectangle 4282">
                  <a:extLst>
                    <a:ext uri="{FF2B5EF4-FFF2-40B4-BE49-F238E27FC236}">
                      <a16:creationId xmlns:a16="http://schemas.microsoft.com/office/drawing/2014/main" id="{61E138C3-3984-427E-A151-AA27A405E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1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20" name="Rectangle 4283">
                  <a:extLst>
                    <a:ext uri="{FF2B5EF4-FFF2-40B4-BE49-F238E27FC236}">
                      <a16:creationId xmlns:a16="http://schemas.microsoft.com/office/drawing/2014/main" id="{BB22C06B-495F-433A-BEF6-F97817C8F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7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21" name="Rectangle 4284">
                  <a:extLst>
                    <a:ext uri="{FF2B5EF4-FFF2-40B4-BE49-F238E27FC236}">
                      <a16:creationId xmlns:a16="http://schemas.microsoft.com/office/drawing/2014/main" id="{D3BFFF43-A088-40DA-8D52-06DB732C73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4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22" name="Rectangle 4285">
                  <a:extLst>
                    <a:ext uri="{FF2B5EF4-FFF2-40B4-BE49-F238E27FC236}">
                      <a16:creationId xmlns:a16="http://schemas.microsoft.com/office/drawing/2014/main" id="{AA09E8B0-6445-4362-A7B8-21F6FE21EC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0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23" name="Rectangle 4286">
                  <a:extLst>
                    <a:ext uri="{FF2B5EF4-FFF2-40B4-BE49-F238E27FC236}">
                      <a16:creationId xmlns:a16="http://schemas.microsoft.com/office/drawing/2014/main" id="{DE19BEAB-53BE-4840-AEE9-E56236CB3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6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24" name="Rectangle 4287">
                  <a:extLst>
                    <a:ext uri="{FF2B5EF4-FFF2-40B4-BE49-F238E27FC236}">
                      <a16:creationId xmlns:a16="http://schemas.microsoft.com/office/drawing/2014/main" id="{AF5C6FA1-C902-40F4-9208-1CEE42002B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3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25" name="Rectangle 4288">
                  <a:extLst>
                    <a:ext uri="{FF2B5EF4-FFF2-40B4-BE49-F238E27FC236}">
                      <a16:creationId xmlns:a16="http://schemas.microsoft.com/office/drawing/2014/main" id="{6A8FCAA0-C693-41B6-AE43-BA246946F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9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26" name="Rectangle 4289">
                  <a:extLst>
                    <a:ext uri="{FF2B5EF4-FFF2-40B4-BE49-F238E27FC236}">
                      <a16:creationId xmlns:a16="http://schemas.microsoft.com/office/drawing/2014/main" id="{4237E445-4E5E-4DB2-B4BB-E12D03F40F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5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27" name="Rectangle 4290">
                  <a:extLst>
                    <a:ext uri="{FF2B5EF4-FFF2-40B4-BE49-F238E27FC236}">
                      <a16:creationId xmlns:a16="http://schemas.microsoft.com/office/drawing/2014/main" id="{1B81E2D8-56D1-41B4-ADF1-FD652C34A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2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28" name="Rectangle 4291">
                  <a:extLst>
                    <a:ext uri="{FF2B5EF4-FFF2-40B4-BE49-F238E27FC236}">
                      <a16:creationId xmlns:a16="http://schemas.microsoft.com/office/drawing/2014/main" id="{121E40B3-4F14-428A-81F5-471FA763E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29" name="Rectangle 4292">
                  <a:extLst>
                    <a:ext uri="{FF2B5EF4-FFF2-40B4-BE49-F238E27FC236}">
                      <a16:creationId xmlns:a16="http://schemas.microsoft.com/office/drawing/2014/main" id="{B6E8C3E4-9480-44B2-80B1-5DB1CE916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30" name="Rectangle 4293">
                  <a:extLst>
                    <a:ext uri="{FF2B5EF4-FFF2-40B4-BE49-F238E27FC236}">
                      <a16:creationId xmlns:a16="http://schemas.microsoft.com/office/drawing/2014/main" id="{EA996F3E-FF57-4CA3-BA9B-4631CE054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9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31" name="Rectangle 4294">
                  <a:extLst>
                    <a:ext uri="{FF2B5EF4-FFF2-40B4-BE49-F238E27FC236}">
                      <a16:creationId xmlns:a16="http://schemas.microsoft.com/office/drawing/2014/main" id="{6E4ACB80-DD07-4FB5-AD2D-DEE61758F6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6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32" name="Rectangle 4295">
                  <a:extLst>
                    <a:ext uri="{FF2B5EF4-FFF2-40B4-BE49-F238E27FC236}">
                      <a16:creationId xmlns:a16="http://schemas.microsoft.com/office/drawing/2014/main" id="{D32DA9A1-7A87-4F41-A432-2D8F418606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32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33" name="Rectangle 4296">
                  <a:extLst>
                    <a:ext uri="{FF2B5EF4-FFF2-40B4-BE49-F238E27FC236}">
                      <a16:creationId xmlns:a16="http://schemas.microsoft.com/office/drawing/2014/main" id="{00DA9166-BFDA-4145-9284-AF2DCD7816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18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34" name="Rectangle 4297">
                  <a:extLst>
                    <a:ext uri="{FF2B5EF4-FFF2-40B4-BE49-F238E27FC236}">
                      <a16:creationId xmlns:a16="http://schemas.microsoft.com/office/drawing/2014/main" id="{9AA2949E-791A-4E17-BA25-7318E21225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5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35" name="Rectangle 4298">
                  <a:extLst>
                    <a:ext uri="{FF2B5EF4-FFF2-40B4-BE49-F238E27FC236}">
                      <a16:creationId xmlns:a16="http://schemas.microsoft.com/office/drawing/2014/main" id="{172A6AC8-CDA6-4134-A1A6-39F1DEB5C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1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36" name="Rectangle 4299">
                  <a:extLst>
                    <a:ext uri="{FF2B5EF4-FFF2-40B4-BE49-F238E27FC236}">
                      <a16:creationId xmlns:a16="http://schemas.microsoft.com/office/drawing/2014/main" id="{D999F350-01DB-4731-88C1-28923F7AC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7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37" name="Rectangle 4300">
                  <a:extLst>
                    <a:ext uri="{FF2B5EF4-FFF2-40B4-BE49-F238E27FC236}">
                      <a16:creationId xmlns:a16="http://schemas.microsoft.com/office/drawing/2014/main" id="{374D7AF4-04AC-4DFD-AF9C-6727EA209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64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38" name="Rectangle 4301">
                  <a:extLst>
                    <a:ext uri="{FF2B5EF4-FFF2-40B4-BE49-F238E27FC236}">
                      <a16:creationId xmlns:a16="http://schemas.microsoft.com/office/drawing/2014/main" id="{76121826-DA52-400F-9FD0-787ACDD13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0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39" name="Rectangle 4302">
                  <a:extLst>
                    <a:ext uri="{FF2B5EF4-FFF2-40B4-BE49-F238E27FC236}">
                      <a16:creationId xmlns:a16="http://schemas.microsoft.com/office/drawing/2014/main" id="{051B3B06-82E8-4C83-8F81-563C348AE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6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40" name="Rectangle 4303">
                  <a:extLst>
                    <a:ext uri="{FF2B5EF4-FFF2-40B4-BE49-F238E27FC236}">
                      <a16:creationId xmlns:a16="http://schemas.microsoft.com/office/drawing/2014/main" id="{3D6D78FF-85B0-44A9-92A0-46C1437F31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3" y="49"/>
                  <a:ext cx="44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41" name="Rectangle 4304">
                  <a:extLst>
                    <a:ext uri="{FF2B5EF4-FFF2-40B4-BE49-F238E27FC236}">
                      <a16:creationId xmlns:a16="http://schemas.microsoft.com/office/drawing/2014/main" id="{08952DC1-C52E-41C3-975B-85C0DA6F5A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9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  <p:sp>
              <p:nvSpPr>
                <p:cNvPr id="142" name="Rectangle 4305">
                  <a:extLst>
                    <a:ext uri="{FF2B5EF4-FFF2-40B4-BE49-F238E27FC236}">
                      <a16:creationId xmlns:a16="http://schemas.microsoft.com/office/drawing/2014/main" id="{796844AB-FCC3-4AEA-9658-CC8F46382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5" y="49"/>
                  <a:ext cx="43" cy="43"/>
                </a:xfrm>
                <a:prstGeom prst="rect">
                  <a:avLst/>
                </a:prstGeom>
                <a:solidFill>
                  <a:srgbClr val="C7C7C7"/>
                </a:soli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rgbClr val="0D1F74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500"/>
                </a:p>
              </p:txBody>
            </p:sp>
          </p:grpSp>
          <p:pic>
            <p:nvPicPr>
              <p:cNvPr id="8" name="Picture 4306" descr="C:\Mijn documenten\erasmus_mc\logo_wmf_zwart\E_ZW_NL.WMF">
                <a:extLst>
                  <a:ext uri="{FF2B5EF4-FFF2-40B4-BE49-F238E27FC236}">
                    <a16:creationId xmlns:a16="http://schemas.microsoft.com/office/drawing/2014/main" id="{2F3281C3-2562-46A1-8E3B-8BA95BB316E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" y="36"/>
                <a:ext cx="212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3" name="Group 4167">
            <a:extLst>
              <a:ext uri="{FF2B5EF4-FFF2-40B4-BE49-F238E27FC236}">
                <a16:creationId xmlns:a16="http://schemas.microsoft.com/office/drawing/2014/main" id="{2AE297F4-B83B-46C3-A3C4-C43F5E985C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5143500"/>
            <a:chOff x="0" y="0"/>
            <a:chExt cx="5760" cy="4320"/>
          </a:xfrm>
        </p:grpSpPr>
        <p:pic>
          <p:nvPicPr>
            <p:cNvPr id="144" name="Picture 4166" descr="C:\Mijn documenten\erasmus_mc\logo_ondergronden\l_nl_wit.pcx">
              <a:extLst>
                <a:ext uri="{FF2B5EF4-FFF2-40B4-BE49-F238E27FC236}">
                  <a16:creationId xmlns:a16="http://schemas.microsoft.com/office/drawing/2014/main" id="{341D398B-4B52-4E17-A96E-869F04F83F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Rectangle 4024">
              <a:extLst>
                <a:ext uri="{FF2B5EF4-FFF2-40B4-BE49-F238E27FC236}">
                  <a16:creationId xmlns:a16="http://schemas.microsoft.com/office/drawing/2014/main" id="{E7350B11-1F62-454F-BDAA-FFC4969389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46" name="Rectangle 4025">
              <a:extLst>
                <a:ext uri="{FF2B5EF4-FFF2-40B4-BE49-F238E27FC236}">
                  <a16:creationId xmlns:a16="http://schemas.microsoft.com/office/drawing/2014/main" id="{C62CC1A5-921B-4446-B871-37ACF0BD6A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8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47" name="Rectangle 4026">
              <a:extLst>
                <a:ext uri="{FF2B5EF4-FFF2-40B4-BE49-F238E27FC236}">
                  <a16:creationId xmlns:a16="http://schemas.microsoft.com/office/drawing/2014/main" id="{5F17EAE1-3653-438D-A22B-4BE4E71A62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5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48" name="Rectangle 4027">
              <a:extLst>
                <a:ext uri="{FF2B5EF4-FFF2-40B4-BE49-F238E27FC236}">
                  <a16:creationId xmlns:a16="http://schemas.microsoft.com/office/drawing/2014/main" id="{ED211C83-B55D-4AC1-A32F-9BD3AC1A13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49" name="Rectangle 4028">
              <a:extLst>
                <a:ext uri="{FF2B5EF4-FFF2-40B4-BE49-F238E27FC236}">
                  <a16:creationId xmlns:a16="http://schemas.microsoft.com/office/drawing/2014/main" id="{33D7878B-2569-464E-8131-8B0DFD9B5A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50" name="Rectangle 4029">
              <a:extLst>
                <a:ext uri="{FF2B5EF4-FFF2-40B4-BE49-F238E27FC236}">
                  <a16:creationId xmlns:a16="http://schemas.microsoft.com/office/drawing/2014/main" id="{661719CE-8F3F-442D-A03A-108BC5C6EA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51" name="Rectangle 4030">
              <a:extLst>
                <a:ext uri="{FF2B5EF4-FFF2-40B4-BE49-F238E27FC236}">
                  <a16:creationId xmlns:a16="http://schemas.microsoft.com/office/drawing/2014/main" id="{8737B0A5-6597-4EB4-9871-734309AE57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52" name="Rectangle 4031">
              <a:extLst>
                <a:ext uri="{FF2B5EF4-FFF2-40B4-BE49-F238E27FC236}">
                  <a16:creationId xmlns:a16="http://schemas.microsoft.com/office/drawing/2014/main" id="{B9C8835E-4BDC-4B49-B44B-5A562C9378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0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53" name="Rectangle 4032">
              <a:extLst>
                <a:ext uri="{FF2B5EF4-FFF2-40B4-BE49-F238E27FC236}">
                  <a16:creationId xmlns:a16="http://schemas.microsoft.com/office/drawing/2014/main" id="{D494C82E-544C-40B5-8BDD-7485141414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9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54" name="Rectangle 4033">
              <a:extLst>
                <a:ext uri="{FF2B5EF4-FFF2-40B4-BE49-F238E27FC236}">
                  <a16:creationId xmlns:a16="http://schemas.microsoft.com/office/drawing/2014/main" id="{6D4FF699-D2C8-46E6-9BAA-E9D92CEAFD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7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55" name="Rectangle 4034">
              <a:extLst>
                <a:ext uri="{FF2B5EF4-FFF2-40B4-BE49-F238E27FC236}">
                  <a16:creationId xmlns:a16="http://schemas.microsoft.com/office/drawing/2014/main" id="{C0263890-42CF-4D37-BCBB-3775B48AC0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64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56" name="Rectangle 4035">
              <a:extLst>
                <a:ext uri="{FF2B5EF4-FFF2-40B4-BE49-F238E27FC236}">
                  <a16:creationId xmlns:a16="http://schemas.microsoft.com/office/drawing/2014/main" id="{A611DF34-0F93-4934-8925-AD36006E64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951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57" name="Rectangle 4036">
              <a:extLst>
                <a:ext uri="{FF2B5EF4-FFF2-40B4-BE49-F238E27FC236}">
                  <a16:creationId xmlns:a16="http://schemas.microsoft.com/office/drawing/2014/main" id="{CB3A26BD-F1F4-4C41-9951-63038F8F00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3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58" name="Rectangle 4037">
              <a:extLst>
                <a:ext uri="{FF2B5EF4-FFF2-40B4-BE49-F238E27FC236}">
                  <a16:creationId xmlns:a16="http://schemas.microsoft.com/office/drawing/2014/main" id="{E702930B-AD6B-44E8-A8FD-69A2D626EE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59" name="Rectangle 4038">
              <a:extLst>
                <a:ext uri="{FF2B5EF4-FFF2-40B4-BE49-F238E27FC236}">
                  <a16:creationId xmlns:a16="http://schemas.microsoft.com/office/drawing/2014/main" id="{FB045247-F224-44AF-B47E-736FE18249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0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60" name="Rectangle 4039">
              <a:extLst>
                <a:ext uri="{FF2B5EF4-FFF2-40B4-BE49-F238E27FC236}">
                  <a16:creationId xmlns:a16="http://schemas.microsoft.com/office/drawing/2014/main" id="{1C748217-9366-4FDF-A619-93482A8017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61" name="Rectangle 4040">
              <a:extLst>
                <a:ext uri="{FF2B5EF4-FFF2-40B4-BE49-F238E27FC236}">
                  <a16:creationId xmlns:a16="http://schemas.microsoft.com/office/drawing/2014/main" id="{D42A4D1E-9A51-415B-90D7-F965726213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62" name="Rectangle 4041">
              <a:extLst>
                <a:ext uri="{FF2B5EF4-FFF2-40B4-BE49-F238E27FC236}">
                  <a16:creationId xmlns:a16="http://schemas.microsoft.com/office/drawing/2014/main" id="{725562D5-0CA7-4C83-AA05-5872675B68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68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63" name="Rectangle 4042">
              <a:extLst>
                <a:ext uri="{FF2B5EF4-FFF2-40B4-BE49-F238E27FC236}">
                  <a16:creationId xmlns:a16="http://schemas.microsoft.com/office/drawing/2014/main" id="{19DE1376-B86F-4066-90C1-376690F5AF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55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64" name="Rectangle 4043">
              <a:extLst>
                <a:ext uri="{FF2B5EF4-FFF2-40B4-BE49-F238E27FC236}">
                  <a16:creationId xmlns:a16="http://schemas.microsoft.com/office/drawing/2014/main" id="{A440443A-C1B0-4B36-AA35-C5DC68E367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4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65" name="Rectangle 4044">
              <a:extLst>
                <a:ext uri="{FF2B5EF4-FFF2-40B4-BE49-F238E27FC236}">
                  <a16:creationId xmlns:a16="http://schemas.microsoft.com/office/drawing/2014/main" id="{568DFB4A-E0C4-4A8A-A1C6-7B19D2F7D6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66" name="Rectangle 4045">
              <a:extLst>
                <a:ext uri="{FF2B5EF4-FFF2-40B4-BE49-F238E27FC236}">
                  <a16:creationId xmlns:a16="http://schemas.microsoft.com/office/drawing/2014/main" id="{BB7DEC79-0811-470C-80D2-AC4802500E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13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67" name="Rectangle 4046">
              <a:extLst>
                <a:ext uri="{FF2B5EF4-FFF2-40B4-BE49-F238E27FC236}">
                  <a16:creationId xmlns:a16="http://schemas.microsoft.com/office/drawing/2014/main" id="{0F5AA961-8951-4A7F-8ADD-E626A1C4D9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0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68" name="Rectangle 4047">
              <a:extLst>
                <a:ext uri="{FF2B5EF4-FFF2-40B4-BE49-F238E27FC236}">
                  <a16:creationId xmlns:a16="http://schemas.microsoft.com/office/drawing/2014/main" id="{59DC7940-F63C-4A79-8936-B3883348DF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69" name="Rectangle 4048">
              <a:extLst>
                <a:ext uri="{FF2B5EF4-FFF2-40B4-BE49-F238E27FC236}">
                  <a16:creationId xmlns:a16="http://schemas.microsoft.com/office/drawing/2014/main" id="{3981EA7E-6F34-4B34-8F0D-CAE8969EE8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70" name="Rectangle 4049">
              <a:extLst>
                <a:ext uri="{FF2B5EF4-FFF2-40B4-BE49-F238E27FC236}">
                  <a16:creationId xmlns:a16="http://schemas.microsoft.com/office/drawing/2014/main" id="{C9911804-30C2-4105-BB21-DFA284FAFE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71" name="Rectangle 4050">
              <a:extLst>
                <a:ext uri="{FF2B5EF4-FFF2-40B4-BE49-F238E27FC236}">
                  <a16:creationId xmlns:a16="http://schemas.microsoft.com/office/drawing/2014/main" id="{67883D16-42C5-40E7-9C73-B8BF969D9B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4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72" name="Rectangle 4051">
              <a:extLst>
                <a:ext uri="{FF2B5EF4-FFF2-40B4-BE49-F238E27FC236}">
                  <a16:creationId xmlns:a16="http://schemas.microsoft.com/office/drawing/2014/main" id="{C08951B8-E9FC-4A65-80AB-967984437E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31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73" name="Rectangle 4052">
              <a:extLst>
                <a:ext uri="{FF2B5EF4-FFF2-40B4-BE49-F238E27FC236}">
                  <a16:creationId xmlns:a16="http://schemas.microsoft.com/office/drawing/2014/main" id="{0F002BC0-06FA-4EEE-A022-850B7C54FC3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1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74" name="Rectangle 4053">
              <a:extLst>
                <a:ext uri="{FF2B5EF4-FFF2-40B4-BE49-F238E27FC236}">
                  <a16:creationId xmlns:a16="http://schemas.microsoft.com/office/drawing/2014/main" id="{1DC64551-E140-4E91-92FA-5E5759241F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75" name="Rectangle 4054">
              <a:extLst>
                <a:ext uri="{FF2B5EF4-FFF2-40B4-BE49-F238E27FC236}">
                  <a16:creationId xmlns:a16="http://schemas.microsoft.com/office/drawing/2014/main" id="{5737B94D-A4DF-4940-B987-40E6D4061A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91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76" name="Rectangle 4055">
              <a:extLst>
                <a:ext uri="{FF2B5EF4-FFF2-40B4-BE49-F238E27FC236}">
                  <a16:creationId xmlns:a16="http://schemas.microsoft.com/office/drawing/2014/main" id="{3FFFD519-A27A-4B23-8DC9-8FBFC5C775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77" name="Rectangle 4056">
              <a:extLst>
                <a:ext uri="{FF2B5EF4-FFF2-40B4-BE49-F238E27FC236}">
                  <a16:creationId xmlns:a16="http://schemas.microsoft.com/office/drawing/2014/main" id="{CA530B5E-3077-45C2-AB37-7C742BD9DC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78" name="Rectangle 4057">
              <a:extLst>
                <a:ext uri="{FF2B5EF4-FFF2-40B4-BE49-F238E27FC236}">
                  <a16:creationId xmlns:a16="http://schemas.microsoft.com/office/drawing/2014/main" id="{60EDFA0C-45D6-4B32-B431-5F841E6E30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48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79" name="Rectangle 4058">
              <a:extLst>
                <a:ext uri="{FF2B5EF4-FFF2-40B4-BE49-F238E27FC236}">
                  <a16:creationId xmlns:a16="http://schemas.microsoft.com/office/drawing/2014/main" id="{E8151722-0382-477C-8CF4-B5E1EC8285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35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80" name="Rectangle 4059">
              <a:extLst>
                <a:ext uri="{FF2B5EF4-FFF2-40B4-BE49-F238E27FC236}">
                  <a16:creationId xmlns:a16="http://schemas.microsoft.com/office/drawing/2014/main" id="{ECC60364-5A69-41EC-810D-C591C584E7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81" name="Rectangle 4060">
              <a:extLst>
                <a:ext uri="{FF2B5EF4-FFF2-40B4-BE49-F238E27FC236}">
                  <a16:creationId xmlns:a16="http://schemas.microsoft.com/office/drawing/2014/main" id="{FDE9C6DC-A965-47B1-94A3-ECB5739676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0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82" name="Rectangle 4061">
              <a:extLst>
                <a:ext uri="{FF2B5EF4-FFF2-40B4-BE49-F238E27FC236}">
                  <a16:creationId xmlns:a16="http://schemas.microsoft.com/office/drawing/2014/main" id="{39D94499-6871-48E7-8B53-2EEA3072A7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95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83" name="Rectangle 4062">
              <a:extLst>
                <a:ext uri="{FF2B5EF4-FFF2-40B4-BE49-F238E27FC236}">
                  <a16:creationId xmlns:a16="http://schemas.microsoft.com/office/drawing/2014/main" id="{36B4F856-DEBC-49A3-B829-D6365A78E71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84" name="Rectangle 4063">
              <a:extLst>
                <a:ext uri="{FF2B5EF4-FFF2-40B4-BE49-F238E27FC236}">
                  <a16:creationId xmlns:a16="http://schemas.microsoft.com/office/drawing/2014/main" id="{5B643D9B-6573-43FF-88B3-BC9D335C3D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6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85" name="Rectangle 4064">
              <a:extLst>
                <a:ext uri="{FF2B5EF4-FFF2-40B4-BE49-F238E27FC236}">
                  <a16:creationId xmlns:a16="http://schemas.microsoft.com/office/drawing/2014/main" id="{76C7F22E-34D0-4D78-9C5B-2B607BFFE7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86" name="Rectangle 4065">
              <a:extLst>
                <a:ext uri="{FF2B5EF4-FFF2-40B4-BE49-F238E27FC236}">
                  <a16:creationId xmlns:a16="http://schemas.microsoft.com/office/drawing/2014/main" id="{5477818B-C7A6-4795-BDF2-E6C4CFCAC0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3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87" name="Rectangle 4066">
              <a:extLst>
                <a:ext uri="{FF2B5EF4-FFF2-40B4-BE49-F238E27FC236}">
                  <a16:creationId xmlns:a16="http://schemas.microsoft.com/office/drawing/2014/main" id="{B95AA89F-5B06-47C2-BDEC-1F394C1A56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2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88" name="Rectangle 4067">
              <a:extLst>
                <a:ext uri="{FF2B5EF4-FFF2-40B4-BE49-F238E27FC236}">
                  <a16:creationId xmlns:a16="http://schemas.microsoft.com/office/drawing/2014/main" id="{012E51B5-9298-4D27-BC9B-76789513E5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11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89" name="Rectangle 4068">
              <a:extLst>
                <a:ext uri="{FF2B5EF4-FFF2-40B4-BE49-F238E27FC236}">
                  <a16:creationId xmlns:a16="http://schemas.microsoft.com/office/drawing/2014/main" id="{B2698961-D7BD-4BD0-8046-08D8A98087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90" name="Rectangle 4069">
              <a:extLst>
                <a:ext uri="{FF2B5EF4-FFF2-40B4-BE49-F238E27FC236}">
                  <a16:creationId xmlns:a16="http://schemas.microsoft.com/office/drawing/2014/main" id="{D4A887AC-F937-4119-A3B3-3F33CB0490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84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91" name="Rectangle 4070">
              <a:extLst>
                <a:ext uri="{FF2B5EF4-FFF2-40B4-BE49-F238E27FC236}">
                  <a16:creationId xmlns:a16="http://schemas.microsoft.com/office/drawing/2014/main" id="{5FC09E05-A9E6-485E-A5E9-1C2FB07853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71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92" name="Rectangle 4071">
              <a:extLst>
                <a:ext uri="{FF2B5EF4-FFF2-40B4-BE49-F238E27FC236}">
                  <a16:creationId xmlns:a16="http://schemas.microsoft.com/office/drawing/2014/main" id="{82430EB6-D621-4CB8-9696-8D912512C1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5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93" name="Rectangle 4072">
              <a:extLst>
                <a:ext uri="{FF2B5EF4-FFF2-40B4-BE49-F238E27FC236}">
                  <a16:creationId xmlns:a16="http://schemas.microsoft.com/office/drawing/2014/main" id="{5E608147-B2F7-4051-844E-8D43AD9413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4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94" name="Rectangle 4073">
              <a:extLst>
                <a:ext uri="{FF2B5EF4-FFF2-40B4-BE49-F238E27FC236}">
                  <a16:creationId xmlns:a16="http://schemas.microsoft.com/office/drawing/2014/main" id="{C88DFCF5-61C8-4B5E-BC32-7C7C838390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29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95" name="Rectangle 4074">
              <a:extLst>
                <a:ext uri="{FF2B5EF4-FFF2-40B4-BE49-F238E27FC236}">
                  <a16:creationId xmlns:a16="http://schemas.microsoft.com/office/drawing/2014/main" id="{2A3292D0-AAE5-4AB5-8EDC-B34AC3EBA5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15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96" name="Rectangle 4075">
              <a:extLst>
                <a:ext uri="{FF2B5EF4-FFF2-40B4-BE49-F238E27FC236}">
                  <a16:creationId xmlns:a16="http://schemas.microsoft.com/office/drawing/2014/main" id="{5D34CFEE-2EF4-406B-9178-D5ACCE6778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97" name="Rectangle 4076">
              <a:extLst>
                <a:ext uri="{FF2B5EF4-FFF2-40B4-BE49-F238E27FC236}">
                  <a16:creationId xmlns:a16="http://schemas.microsoft.com/office/drawing/2014/main" id="{42521CE8-BDA3-4978-9006-819B173462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8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98" name="Rectangle 4077">
              <a:extLst>
                <a:ext uri="{FF2B5EF4-FFF2-40B4-BE49-F238E27FC236}">
                  <a16:creationId xmlns:a16="http://schemas.microsoft.com/office/drawing/2014/main" id="{B3427A45-452C-4FC4-83B5-B04CCEF32B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75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99" name="Rectangle 4078">
              <a:extLst>
                <a:ext uri="{FF2B5EF4-FFF2-40B4-BE49-F238E27FC236}">
                  <a16:creationId xmlns:a16="http://schemas.microsoft.com/office/drawing/2014/main" id="{1C42C1A3-7F7D-496E-9CD1-1137683796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00" name="Rectangle 4079">
              <a:extLst>
                <a:ext uri="{FF2B5EF4-FFF2-40B4-BE49-F238E27FC236}">
                  <a16:creationId xmlns:a16="http://schemas.microsoft.com/office/drawing/2014/main" id="{EB9A0292-338C-4278-8988-940F2CB1EC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4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01" name="Rectangle 4080">
              <a:extLst>
                <a:ext uri="{FF2B5EF4-FFF2-40B4-BE49-F238E27FC236}">
                  <a16:creationId xmlns:a16="http://schemas.microsoft.com/office/drawing/2014/main" id="{EA830E35-8470-41F4-8A5B-6E20905206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32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02" name="Rectangle 4081">
              <a:extLst>
                <a:ext uri="{FF2B5EF4-FFF2-40B4-BE49-F238E27FC236}">
                  <a16:creationId xmlns:a16="http://schemas.microsoft.com/office/drawing/2014/main" id="{B5395070-8CF6-49FB-964C-432358A3EC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1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03" name="Rectangle 4082">
              <a:extLst>
                <a:ext uri="{FF2B5EF4-FFF2-40B4-BE49-F238E27FC236}">
                  <a16:creationId xmlns:a16="http://schemas.microsoft.com/office/drawing/2014/main" id="{966B6F65-0944-48A4-9661-F8D789AD63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04" name="Rectangle 4083">
              <a:extLst>
                <a:ext uri="{FF2B5EF4-FFF2-40B4-BE49-F238E27FC236}">
                  <a16:creationId xmlns:a16="http://schemas.microsoft.com/office/drawing/2014/main" id="{2CFB28CB-192A-4A11-A4F1-2195AD9F2D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91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05" name="Rectangle 4084">
              <a:extLst>
                <a:ext uri="{FF2B5EF4-FFF2-40B4-BE49-F238E27FC236}">
                  <a16:creationId xmlns:a16="http://schemas.microsoft.com/office/drawing/2014/main" id="{3BED9E89-F51B-4FAF-A519-70FAF54A25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7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06" name="Rectangle 4085">
              <a:extLst>
                <a:ext uri="{FF2B5EF4-FFF2-40B4-BE49-F238E27FC236}">
                  <a16:creationId xmlns:a16="http://schemas.microsoft.com/office/drawing/2014/main" id="{168ABD23-8761-4654-9EE9-26A8E8C996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64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07" name="Rectangle 4086">
              <a:extLst>
                <a:ext uri="{FF2B5EF4-FFF2-40B4-BE49-F238E27FC236}">
                  <a16:creationId xmlns:a16="http://schemas.microsoft.com/office/drawing/2014/main" id="{03AFF1C4-9B6B-42D8-9924-5A530D1ACB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51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08" name="Rectangle 4087">
              <a:extLst>
                <a:ext uri="{FF2B5EF4-FFF2-40B4-BE49-F238E27FC236}">
                  <a16:creationId xmlns:a16="http://schemas.microsoft.com/office/drawing/2014/main" id="{D153B852-0F36-4E60-9B67-75B51CD3E3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3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09" name="Rectangle 4088">
              <a:extLst>
                <a:ext uri="{FF2B5EF4-FFF2-40B4-BE49-F238E27FC236}">
                  <a16:creationId xmlns:a16="http://schemas.microsoft.com/office/drawing/2014/main" id="{39E39C13-B377-4358-B735-68806E66C8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2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10" name="Rectangle 4089">
              <a:extLst>
                <a:ext uri="{FF2B5EF4-FFF2-40B4-BE49-F238E27FC236}">
                  <a16:creationId xmlns:a16="http://schemas.microsoft.com/office/drawing/2014/main" id="{48E40DDA-4432-4915-87DC-D8196F7783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09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11" name="Rectangle 4090">
              <a:extLst>
                <a:ext uri="{FF2B5EF4-FFF2-40B4-BE49-F238E27FC236}">
                  <a16:creationId xmlns:a16="http://schemas.microsoft.com/office/drawing/2014/main" id="{4A045A09-32FB-45C2-BB8A-EE724BA8D1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95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12" name="Rectangle 4091">
              <a:extLst>
                <a:ext uri="{FF2B5EF4-FFF2-40B4-BE49-F238E27FC236}">
                  <a16:creationId xmlns:a16="http://schemas.microsoft.com/office/drawing/2014/main" id="{F2AB7F23-483A-4E26-B491-FA90F23A2E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13" name="Rectangle 4092">
              <a:extLst>
                <a:ext uri="{FF2B5EF4-FFF2-40B4-BE49-F238E27FC236}">
                  <a16:creationId xmlns:a16="http://schemas.microsoft.com/office/drawing/2014/main" id="{CC7C1F2C-4107-45E3-B27A-A44E15A9A3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8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14" name="Rectangle 4093">
              <a:extLst>
                <a:ext uri="{FF2B5EF4-FFF2-40B4-BE49-F238E27FC236}">
                  <a16:creationId xmlns:a16="http://schemas.microsoft.com/office/drawing/2014/main" id="{9455D2EB-06C9-4C34-99B7-1D359E2901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5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15" name="Rectangle 4094">
              <a:extLst>
                <a:ext uri="{FF2B5EF4-FFF2-40B4-BE49-F238E27FC236}">
                  <a16:creationId xmlns:a16="http://schemas.microsoft.com/office/drawing/2014/main" id="{A200B918-9914-41CF-BE6C-ACE3012753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16" name="Rectangle 4095">
              <a:extLst>
                <a:ext uri="{FF2B5EF4-FFF2-40B4-BE49-F238E27FC236}">
                  <a16:creationId xmlns:a16="http://schemas.microsoft.com/office/drawing/2014/main" id="{F22A6200-878C-4786-95DE-E0C63B988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17" name="Rectangle 4096">
              <a:extLst>
                <a:ext uri="{FF2B5EF4-FFF2-40B4-BE49-F238E27FC236}">
                  <a16:creationId xmlns:a16="http://schemas.microsoft.com/office/drawing/2014/main" id="{849FE9ED-7CAE-4CE5-97D2-2D325C959C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18" name="Rectangle 4097">
              <a:extLst>
                <a:ext uri="{FF2B5EF4-FFF2-40B4-BE49-F238E27FC236}">
                  <a16:creationId xmlns:a16="http://schemas.microsoft.com/office/drawing/2014/main" id="{D13F0849-5A75-4C76-A4FB-1BED75AC3E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19" name="Rectangle 4098">
              <a:extLst>
                <a:ext uri="{FF2B5EF4-FFF2-40B4-BE49-F238E27FC236}">
                  <a16:creationId xmlns:a16="http://schemas.microsoft.com/office/drawing/2014/main" id="{978FF666-86E7-4CC8-BB2C-B2A1EF9221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0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20" name="Rectangle 4099">
              <a:extLst>
                <a:ext uri="{FF2B5EF4-FFF2-40B4-BE49-F238E27FC236}">
                  <a16:creationId xmlns:a16="http://schemas.microsoft.com/office/drawing/2014/main" id="{5146B80F-3418-486A-A43B-CC23E95EB5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9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21" name="Rectangle 4100">
              <a:extLst>
                <a:ext uri="{FF2B5EF4-FFF2-40B4-BE49-F238E27FC236}">
                  <a16:creationId xmlns:a16="http://schemas.microsoft.com/office/drawing/2014/main" id="{E0751A0E-8268-42D8-94F3-4DB11BDA2D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7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22" name="Rectangle 4101">
              <a:extLst>
                <a:ext uri="{FF2B5EF4-FFF2-40B4-BE49-F238E27FC236}">
                  <a16:creationId xmlns:a16="http://schemas.microsoft.com/office/drawing/2014/main" id="{F94157C9-6C0F-4710-BD9A-7178CC7EF9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64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23" name="Rectangle 4102">
              <a:extLst>
                <a:ext uri="{FF2B5EF4-FFF2-40B4-BE49-F238E27FC236}">
                  <a16:creationId xmlns:a16="http://schemas.microsoft.com/office/drawing/2014/main" id="{240F527F-4D3A-44F9-8342-A1BC0155F0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951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24" name="Rectangle 4103">
              <a:extLst>
                <a:ext uri="{FF2B5EF4-FFF2-40B4-BE49-F238E27FC236}">
                  <a16:creationId xmlns:a16="http://schemas.microsoft.com/office/drawing/2014/main" id="{95DBE01F-B3F8-46BE-891D-EE466506BF3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3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25" name="Rectangle 4104">
              <a:extLst>
                <a:ext uri="{FF2B5EF4-FFF2-40B4-BE49-F238E27FC236}">
                  <a16:creationId xmlns:a16="http://schemas.microsoft.com/office/drawing/2014/main" id="{29F50D16-9E6F-4DCF-A678-89B71028FA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26" name="Rectangle 4105">
              <a:extLst>
                <a:ext uri="{FF2B5EF4-FFF2-40B4-BE49-F238E27FC236}">
                  <a16:creationId xmlns:a16="http://schemas.microsoft.com/office/drawing/2014/main" id="{B8471302-8ECE-405D-A318-F3A88EA14A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0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27" name="Rectangle 4106">
              <a:extLst>
                <a:ext uri="{FF2B5EF4-FFF2-40B4-BE49-F238E27FC236}">
                  <a16:creationId xmlns:a16="http://schemas.microsoft.com/office/drawing/2014/main" id="{0C829F11-8C55-4353-989C-AC6CFD616C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28" name="Rectangle 4107">
              <a:extLst>
                <a:ext uri="{FF2B5EF4-FFF2-40B4-BE49-F238E27FC236}">
                  <a16:creationId xmlns:a16="http://schemas.microsoft.com/office/drawing/2014/main" id="{ACE5E0FB-0AD4-4B9F-A027-8F2949E2EE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29" name="Rectangle 4108">
              <a:extLst>
                <a:ext uri="{FF2B5EF4-FFF2-40B4-BE49-F238E27FC236}">
                  <a16:creationId xmlns:a16="http://schemas.microsoft.com/office/drawing/2014/main" id="{A40DC358-60E8-4229-9063-08388786F8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68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30" name="Rectangle 4109">
              <a:extLst>
                <a:ext uri="{FF2B5EF4-FFF2-40B4-BE49-F238E27FC236}">
                  <a16:creationId xmlns:a16="http://schemas.microsoft.com/office/drawing/2014/main" id="{48F15B79-19C5-44D9-8D45-4D6513C89F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55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31" name="Rectangle 4110">
              <a:extLst>
                <a:ext uri="{FF2B5EF4-FFF2-40B4-BE49-F238E27FC236}">
                  <a16:creationId xmlns:a16="http://schemas.microsoft.com/office/drawing/2014/main" id="{1A060E92-C89E-4C6B-8B89-D5A2CA4892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4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32" name="Rectangle 4111">
              <a:extLst>
                <a:ext uri="{FF2B5EF4-FFF2-40B4-BE49-F238E27FC236}">
                  <a16:creationId xmlns:a16="http://schemas.microsoft.com/office/drawing/2014/main" id="{560A2C63-A9F3-4041-8606-F489102F80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33" name="Rectangle 4112">
              <a:extLst>
                <a:ext uri="{FF2B5EF4-FFF2-40B4-BE49-F238E27FC236}">
                  <a16:creationId xmlns:a16="http://schemas.microsoft.com/office/drawing/2014/main" id="{DDED8896-A336-4B98-9038-97AEB30628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13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34" name="Rectangle 4113">
              <a:extLst>
                <a:ext uri="{FF2B5EF4-FFF2-40B4-BE49-F238E27FC236}">
                  <a16:creationId xmlns:a16="http://schemas.microsoft.com/office/drawing/2014/main" id="{467F1A4E-9074-4549-8F96-1D74CC508E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0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35" name="Rectangle 4114">
              <a:extLst>
                <a:ext uri="{FF2B5EF4-FFF2-40B4-BE49-F238E27FC236}">
                  <a16:creationId xmlns:a16="http://schemas.microsoft.com/office/drawing/2014/main" id="{CADB29A9-3C80-4321-9B82-40AB98506F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36" name="Rectangle 4115">
              <a:extLst>
                <a:ext uri="{FF2B5EF4-FFF2-40B4-BE49-F238E27FC236}">
                  <a16:creationId xmlns:a16="http://schemas.microsoft.com/office/drawing/2014/main" id="{17B9934D-1908-4C67-9059-8BF4857C45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37" name="Rectangle 4116">
              <a:extLst>
                <a:ext uri="{FF2B5EF4-FFF2-40B4-BE49-F238E27FC236}">
                  <a16:creationId xmlns:a16="http://schemas.microsoft.com/office/drawing/2014/main" id="{1336C6EC-7BFA-424A-A1C6-47535BE79F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38" name="Rectangle 4117">
              <a:extLst>
                <a:ext uri="{FF2B5EF4-FFF2-40B4-BE49-F238E27FC236}">
                  <a16:creationId xmlns:a16="http://schemas.microsoft.com/office/drawing/2014/main" id="{51A96800-1317-4E1B-8141-477594DE61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4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39" name="Rectangle 4118">
              <a:extLst>
                <a:ext uri="{FF2B5EF4-FFF2-40B4-BE49-F238E27FC236}">
                  <a16:creationId xmlns:a16="http://schemas.microsoft.com/office/drawing/2014/main" id="{B330023C-24DA-49ED-B0A1-3138842E2D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31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40" name="Rectangle 4119">
              <a:extLst>
                <a:ext uri="{FF2B5EF4-FFF2-40B4-BE49-F238E27FC236}">
                  <a16:creationId xmlns:a16="http://schemas.microsoft.com/office/drawing/2014/main" id="{56992AE5-3ABD-4E54-9C2B-DCF34D2290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1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41" name="Rectangle 4120">
              <a:extLst>
                <a:ext uri="{FF2B5EF4-FFF2-40B4-BE49-F238E27FC236}">
                  <a16:creationId xmlns:a16="http://schemas.microsoft.com/office/drawing/2014/main" id="{A7F253CC-0BC8-46AA-84AB-8FC3189546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42" name="Rectangle 4121">
              <a:extLst>
                <a:ext uri="{FF2B5EF4-FFF2-40B4-BE49-F238E27FC236}">
                  <a16:creationId xmlns:a16="http://schemas.microsoft.com/office/drawing/2014/main" id="{9FC7A5B1-F93B-47C8-A531-BE290853AE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91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43" name="Rectangle 4122">
              <a:extLst>
                <a:ext uri="{FF2B5EF4-FFF2-40B4-BE49-F238E27FC236}">
                  <a16:creationId xmlns:a16="http://schemas.microsoft.com/office/drawing/2014/main" id="{9759C74E-F98C-40DE-A4C9-53BE497B65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44" name="Rectangle 4123">
              <a:extLst>
                <a:ext uri="{FF2B5EF4-FFF2-40B4-BE49-F238E27FC236}">
                  <a16:creationId xmlns:a16="http://schemas.microsoft.com/office/drawing/2014/main" id="{199D3613-BB51-49B4-91E7-5577A136EB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45" name="Rectangle 4124">
              <a:extLst>
                <a:ext uri="{FF2B5EF4-FFF2-40B4-BE49-F238E27FC236}">
                  <a16:creationId xmlns:a16="http://schemas.microsoft.com/office/drawing/2014/main" id="{90575BFA-87CD-4A7E-BB70-83CE78EB10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48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46" name="Rectangle 4125">
              <a:extLst>
                <a:ext uri="{FF2B5EF4-FFF2-40B4-BE49-F238E27FC236}">
                  <a16:creationId xmlns:a16="http://schemas.microsoft.com/office/drawing/2014/main" id="{C081E548-C526-4F3D-A48B-AA2D0F327C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35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47" name="Rectangle 4126">
              <a:extLst>
                <a:ext uri="{FF2B5EF4-FFF2-40B4-BE49-F238E27FC236}">
                  <a16:creationId xmlns:a16="http://schemas.microsoft.com/office/drawing/2014/main" id="{48F2BBF0-376F-4BAA-AB70-266C94E019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48" name="Rectangle 4127">
              <a:extLst>
                <a:ext uri="{FF2B5EF4-FFF2-40B4-BE49-F238E27FC236}">
                  <a16:creationId xmlns:a16="http://schemas.microsoft.com/office/drawing/2014/main" id="{7723B99F-1F92-4FC1-AEC5-2B24D3BA5A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0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49" name="Rectangle 4128">
              <a:extLst>
                <a:ext uri="{FF2B5EF4-FFF2-40B4-BE49-F238E27FC236}">
                  <a16:creationId xmlns:a16="http://schemas.microsoft.com/office/drawing/2014/main" id="{8B852F43-8305-4F67-9FA5-6CC0D6456A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95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50" name="Rectangle 4129">
              <a:extLst>
                <a:ext uri="{FF2B5EF4-FFF2-40B4-BE49-F238E27FC236}">
                  <a16:creationId xmlns:a16="http://schemas.microsoft.com/office/drawing/2014/main" id="{2BCA9062-B8E3-49FD-848A-26C9E47229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51" name="Rectangle 4130">
              <a:extLst>
                <a:ext uri="{FF2B5EF4-FFF2-40B4-BE49-F238E27FC236}">
                  <a16:creationId xmlns:a16="http://schemas.microsoft.com/office/drawing/2014/main" id="{194C3814-2B7C-4AC7-8E46-08E0444578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6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52" name="Rectangle 4131">
              <a:extLst>
                <a:ext uri="{FF2B5EF4-FFF2-40B4-BE49-F238E27FC236}">
                  <a16:creationId xmlns:a16="http://schemas.microsoft.com/office/drawing/2014/main" id="{26AA885C-6213-480A-BADE-FCDE166949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53" name="Rectangle 4132">
              <a:extLst>
                <a:ext uri="{FF2B5EF4-FFF2-40B4-BE49-F238E27FC236}">
                  <a16:creationId xmlns:a16="http://schemas.microsoft.com/office/drawing/2014/main" id="{E6C3F16B-A24E-4E5C-B2C5-6B316B8752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3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54" name="Rectangle 4133">
              <a:extLst>
                <a:ext uri="{FF2B5EF4-FFF2-40B4-BE49-F238E27FC236}">
                  <a16:creationId xmlns:a16="http://schemas.microsoft.com/office/drawing/2014/main" id="{B905C056-E6BE-475A-99D5-DA27EFF665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2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55" name="Rectangle 4134">
              <a:extLst>
                <a:ext uri="{FF2B5EF4-FFF2-40B4-BE49-F238E27FC236}">
                  <a16:creationId xmlns:a16="http://schemas.microsoft.com/office/drawing/2014/main" id="{993012A1-5492-4CF2-B53F-590432AAE7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11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56" name="Rectangle 4135">
              <a:extLst>
                <a:ext uri="{FF2B5EF4-FFF2-40B4-BE49-F238E27FC236}">
                  <a16:creationId xmlns:a16="http://schemas.microsoft.com/office/drawing/2014/main" id="{744D21FC-194B-43C2-80D8-862EEF36B5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57" name="Rectangle 4136">
              <a:extLst>
                <a:ext uri="{FF2B5EF4-FFF2-40B4-BE49-F238E27FC236}">
                  <a16:creationId xmlns:a16="http://schemas.microsoft.com/office/drawing/2014/main" id="{FB6499BC-509A-4B99-861D-0E5C881E99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84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58" name="Rectangle 4137">
              <a:extLst>
                <a:ext uri="{FF2B5EF4-FFF2-40B4-BE49-F238E27FC236}">
                  <a16:creationId xmlns:a16="http://schemas.microsoft.com/office/drawing/2014/main" id="{8BDF4120-48BA-4B47-9EA7-DF3F6557A6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71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59" name="Rectangle 4138">
              <a:extLst>
                <a:ext uri="{FF2B5EF4-FFF2-40B4-BE49-F238E27FC236}">
                  <a16:creationId xmlns:a16="http://schemas.microsoft.com/office/drawing/2014/main" id="{4BFF6AD8-E502-418A-B1F6-A28AC3BE05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5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60" name="Rectangle 4139">
              <a:extLst>
                <a:ext uri="{FF2B5EF4-FFF2-40B4-BE49-F238E27FC236}">
                  <a16:creationId xmlns:a16="http://schemas.microsoft.com/office/drawing/2014/main" id="{AEE939A9-AC2C-457A-94F5-589D90ED6C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4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61" name="Rectangle 4140">
              <a:extLst>
                <a:ext uri="{FF2B5EF4-FFF2-40B4-BE49-F238E27FC236}">
                  <a16:creationId xmlns:a16="http://schemas.microsoft.com/office/drawing/2014/main" id="{7903208D-F252-4B0D-8D94-D00A769028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29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62" name="Rectangle 4141">
              <a:extLst>
                <a:ext uri="{FF2B5EF4-FFF2-40B4-BE49-F238E27FC236}">
                  <a16:creationId xmlns:a16="http://schemas.microsoft.com/office/drawing/2014/main" id="{C01EDC95-FB66-41A2-9163-E360E513B5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15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63" name="Rectangle 4142">
              <a:extLst>
                <a:ext uri="{FF2B5EF4-FFF2-40B4-BE49-F238E27FC236}">
                  <a16:creationId xmlns:a16="http://schemas.microsoft.com/office/drawing/2014/main" id="{540FE9B2-F963-4553-B89F-1FB8A1C2A3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64" name="Rectangle 4143">
              <a:extLst>
                <a:ext uri="{FF2B5EF4-FFF2-40B4-BE49-F238E27FC236}">
                  <a16:creationId xmlns:a16="http://schemas.microsoft.com/office/drawing/2014/main" id="{A5FC4BA3-67B1-41CF-9489-A88884F1C5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8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65" name="Rectangle 4144">
              <a:extLst>
                <a:ext uri="{FF2B5EF4-FFF2-40B4-BE49-F238E27FC236}">
                  <a16:creationId xmlns:a16="http://schemas.microsoft.com/office/drawing/2014/main" id="{A92172A8-BF4F-4EF4-A4BA-C36662D80A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75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66" name="Rectangle 4145">
              <a:extLst>
                <a:ext uri="{FF2B5EF4-FFF2-40B4-BE49-F238E27FC236}">
                  <a16:creationId xmlns:a16="http://schemas.microsoft.com/office/drawing/2014/main" id="{AF94A27A-7E32-43DB-A32D-D494DFD8AE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67" name="Rectangle 4146">
              <a:extLst>
                <a:ext uri="{FF2B5EF4-FFF2-40B4-BE49-F238E27FC236}">
                  <a16:creationId xmlns:a16="http://schemas.microsoft.com/office/drawing/2014/main" id="{7B412987-4AC9-4288-8A59-602CF56C90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4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68" name="Rectangle 4147">
              <a:extLst>
                <a:ext uri="{FF2B5EF4-FFF2-40B4-BE49-F238E27FC236}">
                  <a16:creationId xmlns:a16="http://schemas.microsoft.com/office/drawing/2014/main" id="{22ED6BCF-4BE3-46AD-886C-D5C709A5E2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32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69" name="Rectangle 4148">
              <a:extLst>
                <a:ext uri="{FF2B5EF4-FFF2-40B4-BE49-F238E27FC236}">
                  <a16:creationId xmlns:a16="http://schemas.microsoft.com/office/drawing/2014/main" id="{6446E65E-2278-43BD-80E6-E53EBAFC36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1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70" name="Rectangle 4149">
              <a:extLst>
                <a:ext uri="{FF2B5EF4-FFF2-40B4-BE49-F238E27FC236}">
                  <a16:creationId xmlns:a16="http://schemas.microsoft.com/office/drawing/2014/main" id="{28DDAD19-EEFC-49C4-9E01-EDAF9B2787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71" name="Rectangle 4150">
              <a:extLst>
                <a:ext uri="{FF2B5EF4-FFF2-40B4-BE49-F238E27FC236}">
                  <a16:creationId xmlns:a16="http://schemas.microsoft.com/office/drawing/2014/main" id="{45400E2C-C8D4-4FCA-AFC9-A7A612C9E2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91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72" name="Rectangle 4151">
              <a:extLst>
                <a:ext uri="{FF2B5EF4-FFF2-40B4-BE49-F238E27FC236}">
                  <a16:creationId xmlns:a16="http://schemas.microsoft.com/office/drawing/2014/main" id="{01AF91AE-6BDE-4D72-B5EF-8458714DDF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7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73" name="Rectangle 4152">
              <a:extLst>
                <a:ext uri="{FF2B5EF4-FFF2-40B4-BE49-F238E27FC236}">
                  <a16:creationId xmlns:a16="http://schemas.microsoft.com/office/drawing/2014/main" id="{4C3EEF75-0CBE-4101-AB13-457A4997CA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64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74" name="Rectangle 4153">
              <a:extLst>
                <a:ext uri="{FF2B5EF4-FFF2-40B4-BE49-F238E27FC236}">
                  <a16:creationId xmlns:a16="http://schemas.microsoft.com/office/drawing/2014/main" id="{B34E81D0-4641-4B83-815D-BF51BFF77F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51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75" name="Rectangle 4154">
              <a:extLst>
                <a:ext uri="{FF2B5EF4-FFF2-40B4-BE49-F238E27FC236}">
                  <a16:creationId xmlns:a16="http://schemas.microsoft.com/office/drawing/2014/main" id="{C8BE1B72-AC55-4024-BCFD-5D8D7DF519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3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76" name="Rectangle 4155">
              <a:extLst>
                <a:ext uri="{FF2B5EF4-FFF2-40B4-BE49-F238E27FC236}">
                  <a16:creationId xmlns:a16="http://schemas.microsoft.com/office/drawing/2014/main" id="{2F9409F3-18CD-449B-B8B2-19E68E078A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2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77" name="Rectangle 4156">
              <a:extLst>
                <a:ext uri="{FF2B5EF4-FFF2-40B4-BE49-F238E27FC236}">
                  <a16:creationId xmlns:a16="http://schemas.microsoft.com/office/drawing/2014/main" id="{53844A4E-58EB-4134-B44C-DD98C6D839D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09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278" name="Rectangle 4157">
              <a:extLst>
                <a:ext uri="{FF2B5EF4-FFF2-40B4-BE49-F238E27FC236}">
                  <a16:creationId xmlns:a16="http://schemas.microsoft.com/office/drawing/2014/main" id="{2EA33066-3626-4A3C-8DE5-6D35800866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95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</p:grpSp>
      <p:sp>
        <p:nvSpPr>
          <p:cNvPr id="46143" name="Rectangle 4159"/>
          <p:cNvSpPr>
            <a:spLocks noGrp="1" noChangeArrowheads="1"/>
          </p:cNvSpPr>
          <p:nvPr>
            <p:ph type="ctrTitle"/>
          </p:nvPr>
        </p:nvSpPr>
        <p:spPr>
          <a:xfrm>
            <a:off x="514350" y="1828800"/>
            <a:ext cx="5829300" cy="85725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nl-NL" altLang="en-US" noProof="0"/>
          </a:p>
        </p:txBody>
      </p:sp>
      <p:sp>
        <p:nvSpPr>
          <p:cNvPr id="46144" name="Rectangle 4160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2914650"/>
            <a:ext cx="4800600" cy="12001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nl-NL" altLang="en-US" noProof="0"/>
          </a:p>
        </p:txBody>
      </p:sp>
    </p:spTree>
    <p:extLst>
      <p:ext uri="{BB962C8B-B14F-4D97-AF65-F5344CB8AC3E}">
        <p14:creationId xmlns:p14="http://schemas.microsoft.com/office/powerpoint/2010/main" val="47544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05">
            <a:extLst>
              <a:ext uri="{FF2B5EF4-FFF2-40B4-BE49-F238E27FC236}">
                <a16:creationId xmlns:a16="http://schemas.microsoft.com/office/drawing/2014/main" id="{BBDE9096-BD0B-4AAA-898A-E4C5F1B03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16-10-2001</a:t>
            </a:r>
          </a:p>
        </p:txBody>
      </p:sp>
      <p:sp>
        <p:nvSpPr>
          <p:cNvPr id="5" name="Rectangle 506">
            <a:extLst>
              <a:ext uri="{FF2B5EF4-FFF2-40B4-BE49-F238E27FC236}">
                <a16:creationId xmlns:a16="http://schemas.microsoft.com/office/drawing/2014/main" id="{D3B70C8D-DBC5-4C78-900A-92C4BBD4B6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83ED1-72E5-4512-BF72-EE5989CC894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2968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29200" y="228600"/>
            <a:ext cx="16002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46863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05">
            <a:extLst>
              <a:ext uri="{FF2B5EF4-FFF2-40B4-BE49-F238E27FC236}">
                <a16:creationId xmlns:a16="http://schemas.microsoft.com/office/drawing/2014/main" id="{2CEB38F7-853B-496E-A14E-CF3630E3BD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16-10-2001</a:t>
            </a:r>
          </a:p>
        </p:txBody>
      </p:sp>
      <p:sp>
        <p:nvSpPr>
          <p:cNvPr id="5" name="Rectangle 506">
            <a:extLst>
              <a:ext uri="{FF2B5EF4-FFF2-40B4-BE49-F238E27FC236}">
                <a16:creationId xmlns:a16="http://schemas.microsoft.com/office/drawing/2014/main" id="{D085928A-2DBD-4B5D-A25E-F11C8A68D3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A37B1-B258-47FE-9BC5-68F619807A9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0201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457200"/>
            <a:ext cx="5029200" cy="457200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42900" y="1257300"/>
            <a:ext cx="3086100" cy="325755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543300" y="1257300"/>
            <a:ext cx="3086100" cy="325755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05">
            <a:extLst>
              <a:ext uri="{FF2B5EF4-FFF2-40B4-BE49-F238E27FC236}">
                <a16:creationId xmlns:a16="http://schemas.microsoft.com/office/drawing/2014/main" id="{43D5119D-3635-4502-BA94-C647179B3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16-10-2001</a:t>
            </a:r>
          </a:p>
        </p:txBody>
      </p:sp>
      <p:sp>
        <p:nvSpPr>
          <p:cNvPr id="6" name="Rectangle 506">
            <a:extLst>
              <a:ext uri="{FF2B5EF4-FFF2-40B4-BE49-F238E27FC236}">
                <a16:creationId xmlns:a16="http://schemas.microsoft.com/office/drawing/2014/main" id="{ADC4B348-4396-45CC-B4ED-A652E90088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B889D-B8DC-4813-A03A-E7567B24A33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1791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05">
            <a:extLst>
              <a:ext uri="{FF2B5EF4-FFF2-40B4-BE49-F238E27FC236}">
                <a16:creationId xmlns:a16="http://schemas.microsoft.com/office/drawing/2014/main" id="{D68E439E-832D-4B64-96BB-1DDB001DD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16-10-2001</a:t>
            </a:r>
          </a:p>
        </p:txBody>
      </p:sp>
      <p:sp>
        <p:nvSpPr>
          <p:cNvPr id="5" name="Rectangle 506">
            <a:extLst>
              <a:ext uri="{FF2B5EF4-FFF2-40B4-BE49-F238E27FC236}">
                <a16:creationId xmlns:a16="http://schemas.microsoft.com/office/drawing/2014/main" id="{08C17DDB-C09F-4346-ABEF-3F285D7DA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73CCF-7097-455C-B45B-0984B6608BE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5819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05">
            <a:extLst>
              <a:ext uri="{FF2B5EF4-FFF2-40B4-BE49-F238E27FC236}">
                <a16:creationId xmlns:a16="http://schemas.microsoft.com/office/drawing/2014/main" id="{B73DA182-EAF5-492B-B541-147306E5C8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16-10-2001</a:t>
            </a:r>
          </a:p>
        </p:txBody>
      </p:sp>
      <p:sp>
        <p:nvSpPr>
          <p:cNvPr id="5" name="Rectangle 506">
            <a:extLst>
              <a:ext uri="{FF2B5EF4-FFF2-40B4-BE49-F238E27FC236}">
                <a16:creationId xmlns:a16="http://schemas.microsoft.com/office/drawing/2014/main" id="{ACF3C59C-12E1-4E57-A172-795891725C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331F1-9121-49E5-A451-A820F5FF193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7123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3143250" cy="3886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14400"/>
            <a:ext cx="3143250" cy="3886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05">
            <a:extLst>
              <a:ext uri="{FF2B5EF4-FFF2-40B4-BE49-F238E27FC236}">
                <a16:creationId xmlns:a16="http://schemas.microsoft.com/office/drawing/2014/main" id="{DABC19E1-11BB-4A21-8CC6-6DF74A5D3B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16-10-2001</a:t>
            </a:r>
          </a:p>
        </p:txBody>
      </p:sp>
      <p:sp>
        <p:nvSpPr>
          <p:cNvPr id="6" name="Rectangle 506">
            <a:extLst>
              <a:ext uri="{FF2B5EF4-FFF2-40B4-BE49-F238E27FC236}">
                <a16:creationId xmlns:a16="http://schemas.microsoft.com/office/drawing/2014/main" id="{091590CA-53C1-4BFD-ADC0-68AB98DF8B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44FD6-9DF0-48A8-BB75-DFE3814CCC9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6934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05">
            <a:extLst>
              <a:ext uri="{FF2B5EF4-FFF2-40B4-BE49-F238E27FC236}">
                <a16:creationId xmlns:a16="http://schemas.microsoft.com/office/drawing/2014/main" id="{303C63E7-D615-4E60-AC93-81CAE7A7E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16-10-2001</a:t>
            </a:r>
          </a:p>
        </p:txBody>
      </p:sp>
      <p:sp>
        <p:nvSpPr>
          <p:cNvPr id="8" name="Rectangle 506">
            <a:extLst>
              <a:ext uri="{FF2B5EF4-FFF2-40B4-BE49-F238E27FC236}">
                <a16:creationId xmlns:a16="http://schemas.microsoft.com/office/drawing/2014/main" id="{7C592584-A213-420A-82E6-D165E61EAB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02BF5-59B3-4720-8409-1F5DBF299D0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8333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05">
            <a:extLst>
              <a:ext uri="{FF2B5EF4-FFF2-40B4-BE49-F238E27FC236}">
                <a16:creationId xmlns:a16="http://schemas.microsoft.com/office/drawing/2014/main" id="{5819C3BC-B73B-42F0-B79A-E2ACF2A56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16-10-2001</a:t>
            </a:r>
          </a:p>
        </p:txBody>
      </p:sp>
      <p:sp>
        <p:nvSpPr>
          <p:cNvPr id="4" name="Rectangle 506">
            <a:extLst>
              <a:ext uri="{FF2B5EF4-FFF2-40B4-BE49-F238E27FC236}">
                <a16:creationId xmlns:a16="http://schemas.microsoft.com/office/drawing/2014/main" id="{45C1CD36-C122-4A89-AAC7-F94FE453D0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A1305-0B6E-48E4-AC76-2FC454D5CF1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9250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5">
            <a:extLst>
              <a:ext uri="{FF2B5EF4-FFF2-40B4-BE49-F238E27FC236}">
                <a16:creationId xmlns:a16="http://schemas.microsoft.com/office/drawing/2014/main" id="{A73E839C-2BE4-4CC1-9D17-54651F96E8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16-10-2001</a:t>
            </a:r>
          </a:p>
        </p:txBody>
      </p:sp>
      <p:sp>
        <p:nvSpPr>
          <p:cNvPr id="3" name="Rectangle 506">
            <a:extLst>
              <a:ext uri="{FF2B5EF4-FFF2-40B4-BE49-F238E27FC236}">
                <a16:creationId xmlns:a16="http://schemas.microsoft.com/office/drawing/2014/main" id="{AB535A62-7F90-435F-9E56-98CA9791F6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96BF1-DFDE-45A0-A0C7-7602567B8DF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919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04793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05">
            <a:extLst>
              <a:ext uri="{FF2B5EF4-FFF2-40B4-BE49-F238E27FC236}">
                <a16:creationId xmlns:a16="http://schemas.microsoft.com/office/drawing/2014/main" id="{DB40C6D1-EC86-4F89-97A6-0AE34BFE8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16-10-2001</a:t>
            </a:r>
          </a:p>
        </p:txBody>
      </p:sp>
      <p:sp>
        <p:nvSpPr>
          <p:cNvPr id="6" name="Rectangle 506">
            <a:extLst>
              <a:ext uri="{FF2B5EF4-FFF2-40B4-BE49-F238E27FC236}">
                <a16:creationId xmlns:a16="http://schemas.microsoft.com/office/drawing/2014/main" id="{9C6ECC66-3232-4E24-AFD6-E38FF5BBC8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17950-6066-4C4F-93C4-F05F8C712DA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2567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8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05">
            <a:extLst>
              <a:ext uri="{FF2B5EF4-FFF2-40B4-BE49-F238E27FC236}">
                <a16:creationId xmlns:a16="http://schemas.microsoft.com/office/drawing/2014/main" id="{1E7C7D1D-BCF3-4E6B-8476-B106C0BBE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16-10-2001</a:t>
            </a:r>
          </a:p>
        </p:txBody>
      </p:sp>
      <p:sp>
        <p:nvSpPr>
          <p:cNvPr id="6" name="Rectangle 506">
            <a:extLst>
              <a:ext uri="{FF2B5EF4-FFF2-40B4-BE49-F238E27FC236}">
                <a16:creationId xmlns:a16="http://schemas.microsoft.com/office/drawing/2014/main" id="{ADD852C9-FF1E-4C60-B648-C080776EEA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7424-E98C-464D-8A10-8626A01161E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1622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62">
            <a:extLst>
              <a:ext uri="{FF2B5EF4-FFF2-40B4-BE49-F238E27FC236}">
                <a16:creationId xmlns:a16="http://schemas.microsoft.com/office/drawing/2014/main" id="{2828F184-91C5-48F2-96ED-6FAF1897E70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5143500"/>
            <a:chOff x="0" y="0"/>
            <a:chExt cx="5760" cy="4320"/>
          </a:xfrm>
        </p:grpSpPr>
        <p:sp>
          <p:nvSpPr>
            <p:cNvPr id="1168" name="Rectangle 1463">
              <a:extLst>
                <a:ext uri="{FF2B5EF4-FFF2-40B4-BE49-F238E27FC236}">
                  <a16:creationId xmlns:a16="http://schemas.microsoft.com/office/drawing/2014/main" id="{EA0CE009-032D-45E9-A6B8-C7CD04B4BFC0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69" name="Rectangle 1464">
              <a:extLst>
                <a:ext uri="{FF2B5EF4-FFF2-40B4-BE49-F238E27FC236}">
                  <a16:creationId xmlns:a16="http://schemas.microsoft.com/office/drawing/2014/main" id="{EBC3724A-E4BE-415D-BAE4-51779463B8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70" name="Rectangle 1465">
              <a:extLst>
                <a:ext uri="{FF2B5EF4-FFF2-40B4-BE49-F238E27FC236}">
                  <a16:creationId xmlns:a16="http://schemas.microsoft.com/office/drawing/2014/main" id="{CBB063C8-623D-4BFE-A762-331DDA5AE1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71" name="Rectangle 1466">
              <a:extLst>
                <a:ext uri="{FF2B5EF4-FFF2-40B4-BE49-F238E27FC236}">
                  <a16:creationId xmlns:a16="http://schemas.microsoft.com/office/drawing/2014/main" id="{276DA29B-A491-48EC-B4EF-CD782A0CC3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5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72" name="Rectangle 1467">
              <a:extLst>
                <a:ext uri="{FF2B5EF4-FFF2-40B4-BE49-F238E27FC236}">
                  <a16:creationId xmlns:a16="http://schemas.microsoft.com/office/drawing/2014/main" id="{FBA66E5B-80F2-45A7-A145-9192BBF644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73" name="Rectangle 1468">
              <a:extLst>
                <a:ext uri="{FF2B5EF4-FFF2-40B4-BE49-F238E27FC236}">
                  <a16:creationId xmlns:a16="http://schemas.microsoft.com/office/drawing/2014/main" id="{226796EE-1F1A-48C0-ABBB-CC99086929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74" name="Rectangle 1469">
              <a:extLst>
                <a:ext uri="{FF2B5EF4-FFF2-40B4-BE49-F238E27FC236}">
                  <a16:creationId xmlns:a16="http://schemas.microsoft.com/office/drawing/2014/main" id="{70ADA42B-BF0F-4405-9E9B-3EDD0CF572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5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75" name="Rectangle 1470">
              <a:extLst>
                <a:ext uri="{FF2B5EF4-FFF2-40B4-BE49-F238E27FC236}">
                  <a16:creationId xmlns:a16="http://schemas.microsoft.com/office/drawing/2014/main" id="{DC687F8B-2014-4522-A6AD-3C0B3664F6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1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76" name="Rectangle 1471">
              <a:extLst>
                <a:ext uri="{FF2B5EF4-FFF2-40B4-BE49-F238E27FC236}">
                  <a16:creationId xmlns:a16="http://schemas.microsoft.com/office/drawing/2014/main" id="{A8083D57-52DA-4F74-8E37-6F3D9A2740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77" name="Rectangle 1472">
              <a:extLst>
                <a:ext uri="{FF2B5EF4-FFF2-40B4-BE49-F238E27FC236}">
                  <a16:creationId xmlns:a16="http://schemas.microsoft.com/office/drawing/2014/main" id="{94980BD4-1287-4A28-9696-8565A242BD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5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78" name="Rectangle 1473">
              <a:extLst>
                <a:ext uri="{FF2B5EF4-FFF2-40B4-BE49-F238E27FC236}">
                  <a16:creationId xmlns:a16="http://schemas.microsoft.com/office/drawing/2014/main" id="{777CA86A-8D93-4D8B-AF49-CB755E299F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79" name="Rectangle 1474">
              <a:extLst>
                <a:ext uri="{FF2B5EF4-FFF2-40B4-BE49-F238E27FC236}">
                  <a16:creationId xmlns:a16="http://schemas.microsoft.com/office/drawing/2014/main" id="{07EB6865-D699-449B-A113-F35B979370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7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80" name="Rectangle 1475">
              <a:extLst>
                <a:ext uri="{FF2B5EF4-FFF2-40B4-BE49-F238E27FC236}">
                  <a16:creationId xmlns:a16="http://schemas.microsoft.com/office/drawing/2014/main" id="{EE08C044-1E61-45E0-A726-B2373167FE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5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81" name="Rectangle 1476">
              <a:extLst>
                <a:ext uri="{FF2B5EF4-FFF2-40B4-BE49-F238E27FC236}">
                  <a16:creationId xmlns:a16="http://schemas.microsoft.com/office/drawing/2014/main" id="{2CF651AB-21F8-4541-94B6-4D47C9D769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82" name="Rectangle 1477">
              <a:extLst>
                <a:ext uri="{FF2B5EF4-FFF2-40B4-BE49-F238E27FC236}">
                  <a16:creationId xmlns:a16="http://schemas.microsoft.com/office/drawing/2014/main" id="{3556BAB8-7E4F-40C0-8D02-5FAA49C79D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83" name="Rectangle 1478">
              <a:extLst>
                <a:ext uri="{FF2B5EF4-FFF2-40B4-BE49-F238E27FC236}">
                  <a16:creationId xmlns:a16="http://schemas.microsoft.com/office/drawing/2014/main" id="{565968CC-F783-4607-AF93-6CCF6D4C05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5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84" name="Rectangle 1479">
              <a:extLst>
                <a:ext uri="{FF2B5EF4-FFF2-40B4-BE49-F238E27FC236}">
                  <a16:creationId xmlns:a16="http://schemas.microsoft.com/office/drawing/2014/main" id="{123C7DC4-68F0-4B6B-A698-84EC259E58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0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85" name="Rectangle 1480">
              <a:extLst>
                <a:ext uri="{FF2B5EF4-FFF2-40B4-BE49-F238E27FC236}">
                  <a16:creationId xmlns:a16="http://schemas.microsoft.com/office/drawing/2014/main" id="{E6B6BE4D-D907-4F45-8E42-C03260CB9A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7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86" name="Rectangle 1481">
              <a:extLst>
                <a:ext uri="{FF2B5EF4-FFF2-40B4-BE49-F238E27FC236}">
                  <a16:creationId xmlns:a16="http://schemas.microsoft.com/office/drawing/2014/main" id="{7A27B356-295F-4324-B4EB-3E6C8065E7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75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87" name="Rectangle 1482">
              <a:extLst>
                <a:ext uri="{FF2B5EF4-FFF2-40B4-BE49-F238E27FC236}">
                  <a16:creationId xmlns:a16="http://schemas.microsoft.com/office/drawing/2014/main" id="{0FFC6D68-6D70-4DA7-AB54-1A675AB6CF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61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88" name="Rectangle 1483">
              <a:extLst>
                <a:ext uri="{FF2B5EF4-FFF2-40B4-BE49-F238E27FC236}">
                  <a16:creationId xmlns:a16="http://schemas.microsoft.com/office/drawing/2014/main" id="{EA85FC27-D690-4071-9417-502AA98919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47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89" name="Rectangle 1484">
              <a:extLst>
                <a:ext uri="{FF2B5EF4-FFF2-40B4-BE49-F238E27FC236}">
                  <a16:creationId xmlns:a16="http://schemas.microsoft.com/office/drawing/2014/main" id="{40B57273-3C1C-43BD-8DFB-1374A670F1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35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90" name="Rectangle 1485">
              <a:extLst>
                <a:ext uri="{FF2B5EF4-FFF2-40B4-BE49-F238E27FC236}">
                  <a16:creationId xmlns:a16="http://schemas.microsoft.com/office/drawing/2014/main" id="{34BD160C-A566-45C4-BB4D-7A08247C6A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2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91" name="Rectangle 1486">
              <a:extLst>
                <a:ext uri="{FF2B5EF4-FFF2-40B4-BE49-F238E27FC236}">
                  <a16:creationId xmlns:a16="http://schemas.microsoft.com/office/drawing/2014/main" id="{81B9F14F-1100-4439-9038-71399FBCD4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07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92" name="Rectangle 1487">
              <a:extLst>
                <a:ext uri="{FF2B5EF4-FFF2-40B4-BE49-F238E27FC236}">
                  <a16:creationId xmlns:a16="http://schemas.microsoft.com/office/drawing/2014/main" id="{76427AAC-3B1C-461E-8B8F-6342DA40E4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95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93" name="Rectangle 1488">
              <a:extLst>
                <a:ext uri="{FF2B5EF4-FFF2-40B4-BE49-F238E27FC236}">
                  <a16:creationId xmlns:a16="http://schemas.microsoft.com/office/drawing/2014/main" id="{D3048148-E179-4772-A975-65DB89F60F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94" name="Rectangle 1489">
              <a:extLst>
                <a:ext uri="{FF2B5EF4-FFF2-40B4-BE49-F238E27FC236}">
                  <a16:creationId xmlns:a16="http://schemas.microsoft.com/office/drawing/2014/main" id="{A4DB9B20-89A6-45A7-9E45-606B2D9DA6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67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95" name="Rectangle 1490">
              <a:extLst>
                <a:ext uri="{FF2B5EF4-FFF2-40B4-BE49-F238E27FC236}">
                  <a16:creationId xmlns:a16="http://schemas.microsoft.com/office/drawing/2014/main" id="{537EDE81-4979-4758-A863-B4A30AE8CE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55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96" name="Rectangle 1491">
              <a:extLst>
                <a:ext uri="{FF2B5EF4-FFF2-40B4-BE49-F238E27FC236}">
                  <a16:creationId xmlns:a16="http://schemas.microsoft.com/office/drawing/2014/main" id="{99A80250-32AF-42D9-828E-ECFD581E33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4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97" name="Rectangle 1492">
              <a:extLst>
                <a:ext uri="{FF2B5EF4-FFF2-40B4-BE49-F238E27FC236}">
                  <a16:creationId xmlns:a16="http://schemas.microsoft.com/office/drawing/2014/main" id="{2F7E89CB-304F-418E-944A-52E8984551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7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98" name="Rectangle 1493">
              <a:extLst>
                <a:ext uri="{FF2B5EF4-FFF2-40B4-BE49-F238E27FC236}">
                  <a16:creationId xmlns:a16="http://schemas.microsoft.com/office/drawing/2014/main" id="{A65F8BA5-51DD-4ED2-9B8E-A96C8BB333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13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99" name="Rectangle 1494">
              <a:extLst>
                <a:ext uri="{FF2B5EF4-FFF2-40B4-BE49-F238E27FC236}">
                  <a16:creationId xmlns:a16="http://schemas.microsoft.com/office/drawing/2014/main" id="{43A0B9EE-7997-4FCD-ACF7-62935138E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00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00" name="Rectangle 1495">
              <a:extLst>
                <a:ext uri="{FF2B5EF4-FFF2-40B4-BE49-F238E27FC236}">
                  <a16:creationId xmlns:a16="http://schemas.microsoft.com/office/drawing/2014/main" id="{049A9B65-DDC1-4477-9CE1-82B8B7D0FF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7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01" name="Rectangle 1496">
              <a:extLst>
                <a:ext uri="{FF2B5EF4-FFF2-40B4-BE49-F238E27FC236}">
                  <a16:creationId xmlns:a16="http://schemas.microsoft.com/office/drawing/2014/main" id="{17563F2E-327A-4B71-B60A-89755EED0B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73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02" name="Rectangle 1497">
              <a:extLst>
                <a:ext uri="{FF2B5EF4-FFF2-40B4-BE49-F238E27FC236}">
                  <a16:creationId xmlns:a16="http://schemas.microsoft.com/office/drawing/2014/main" id="{4E7EF296-3605-4E7D-A8F7-D99FC6E17C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9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03" name="Rectangle 1498">
              <a:extLst>
                <a:ext uri="{FF2B5EF4-FFF2-40B4-BE49-F238E27FC236}">
                  <a16:creationId xmlns:a16="http://schemas.microsoft.com/office/drawing/2014/main" id="{C316D9DE-A63F-4656-B9F9-ADE1267FF6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7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04" name="Rectangle 1499">
              <a:extLst>
                <a:ext uri="{FF2B5EF4-FFF2-40B4-BE49-F238E27FC236}">
                  <a16:creationId xmlns:a16="http://schemas.microsoft.com/office/drawing/2014/main" id="{E608B98F-A0C4-499E-8E6C-D7DA1EBE45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3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05" name="Rectangle 1500">
              <a:extLst>
                <a:ext uri="{FF2B5EF4-FFF2-40B4-BE49-F238E27FC236}">
                  <a16:creationId xmlns:a16="http://schemas.microsoft.com/office/drawing/2014/main" id="{0089485A-99B9-45B8-B843-21A0240FFF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19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06" name="Rectangle 1501">
              <a:extLst>
                <a:ext uri="{FF2B5EF4-FFF2-40B4-BE49-F238E27FC236}">
                  <a16:creationId xmlns:a16="http://schemas.microsoft.com/office/drawing/2014/main" id="{53F8C01D-673B-45EC-BCD2-3A8810C506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7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07" name="Rectangle 1502">
              <a:extLst>
                <a:ext uri="{FF2B5EF4-FFF2-40B4-BE49-F238E27FC236}">
                  <a16:creationId xmlns:a16="http://schemas.microsoft.com/office/drawing/2014/main" id="{33FCFD22-1EFF-4ECA-8077-96CF325FAD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93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08" name="Rectangle 1503">
              <a:extLst>
                <a:ext uri="{FF2B5EF4-FFF2-40B4-BE49-F238E27FC236}">
                  <a16:creationId xmlns:a16="http://schemas.microsoft.com/office/drawing/2014/main" id="{9054113C-7EB3-4E25-96FA-BD08D371A2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9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09" name="Rectangle 1504">
              <a:extLst>
                <a:ext uri="{FF2B5EF4-FFF2-40B4-BE49-F238E27FC236}">
                  <a16:creationId xmlns:a16="http://schemas.microsoft.com/office/drawing/2014/main" id="{6D7E4C71-98E4-4EAB-98DF-2045A51876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6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10" name="Rectangle 1505">
              <a:extLst>
                <a:ext uri="{FF2B5EF4-FFF2-40B4-BE49-F238E27FC236}">
                  <a16:creationId xmlns:a16="http://schemas.microsoft.com/office/drawing/2014/main" id="{69FC31CA-C53C-47EB-86F4-2F9442AF10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53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11" name="Rectangle 1506">
              <a:extLst>
                <a:ext uri="{FF2B5EF4-FFF2-40B4-BE49-F238E27FC236}">
                  <a16:creationId xmlns:a16="http://schemas.microsoft.com/office/drawing/2014/main" id="{3240D662-0C7A-4DB0-B686-DBB819AD80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9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12" name="Rectangle 1507">
              <a:extLst>
                <a:ext uri="{FF2B5EF4-FFF2-40B4-BE49-F238E27FC236}">
                  <a16:creationId xmlns:a16="http://schemas.microsoft.com/office/drawing/2014/main" id="{0127929F-DB00-40C3-988D-95E475DAAE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2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13" name="Rectangle 1508">
              <a:extLst>
                <a:ext uri="{FF2B5EF4-FFF2-40B4-BE49-F238E27FC236}">
                  <a16:creationId xmlns:a16="http://schemas.microsoft.com/office/drawing/2014/main" id="{FAB124ED-4FB4-468A-A067-D933FE9473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14" name="Rectangle 1509">
              <a:extLst>
                <a:ext uri="{FF2B5EF4-FFF2-40B4-BE49-F238E27FC236}">
                  <a16:creationId xmlns:a16="http://schemas.microsoft.com/office/drawing/2014/main" id="{54932CD5-DCCB-46B1-A23F-80A8BD8532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99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15" name="Rectangle 1510">
              <a:extLst>
                <a:ext uri="{FF2B5EF4-FFF2-40B4-BE49-F238E27FC236}">
                  <a16:creationId xmlns:a16="http://schemas.microsoft.com/office/drawing/2014/main" id="{B394B101-A391-45F4-9B45-AC783815D3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16" name="Rectangle 1511">
              <a:extLst>
                <a:ext uri="{FF2B5EF4-FFF2-40B4-BE49-F238E27FC236}">
                  <a16:creationId xmlns:a16="http://schemas.microsoft.com/office/drawing/2014/main" id="{269CD8CA-F90B-45CA-9C9D-92E1430379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17" name="Rectangle 1512">
              <a:extLst>
                <a:ext uri="{FF2B5EF4-FFF2-40B4-BE49-F238E27FC236}">
                  <a16:creationId xmlns:a16="http://schemas.microsoft.com/office/drawing/2014/main" id="{04463F89-7AAC-4B8B-AE2F-D85C81A7C9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59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18" name="Rectangle 1513">
              <a:extLst>
                <a:ext uri="{FF2B5EF4-FFF2-40B4-BE49-F238E27FC236}">
                  <a16:creationId xmlns:a16="http://schemas.microsoft.com/office/drawing/2014/main" id="{6DDB9C67-D8D5-4479-9214-ED074B7FD3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45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19" name="Rectangle 1514">
              <a:extLst>
                <a:ext uri="{FF2B5EF4-FFF2-40B4-BE49-F238E27FC236}">
                  <a16:creationId xmlns:a16="http://schemas.microsoft.com/office/drawing/2014/main" id="{64DD3ECB-678B-4C99-9C6C-28EB3EBF15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3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20" name="Rectangle 1515">
              <a:extLst>
                <a:ext uri="{FF2B5EF4-FFF2-40B4-BE49-F238E27FC236}">
                  <a16:creationId xmlns:a16="http://schemas.microsoft.com/office/drawing/2014/main" id="{49A4F35B-5F1D-4AD7-A20A-FD6D9D34BC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19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21" name="Rectangle 1516">
              <a:extLst>
                <a:ext uri="{FF2B5EF4-FFF2-40B4-BE49-F238E27FC236}">
                  <a16:creationId xmlns:a16="http://schemas.microsoft.com/office/drawing/2014/main" id="{347B900A-9EEE-4E63-960A-BC1DF9C387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04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22" name="Rectangle 1517">
              <a:extLst>
                <a:ext uri="{FF2B5EF4-FFF2-40B4-BE49-F238E27FC236}">
                  <a16:creationId xmlns:a16="http://schemas.microsoft.com/office/drawing/2014/main" id="{09D260E9-73AA-4760-BC22-0248862AEC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92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23" name="Rectangle 1518">
              <a:extLst>
                <a:ext uri="{FF2B5EF4-FFF2-40B4-BE49-F238E27FC236}">
                  <a16:creationId xmlns:a16="http://schemas.microsoft.com/office/drawing/2014/main" id="{25CC7531-577B-490D-9F87-ABFBEFE39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79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24" name="Rectangle 1519">
              <a:extLst>
                <a:ext uri="{FF2B5EF4-FFF2-40B4-BE49-F238E27FC236}">
                  <a16:creationId xmlns:a16="http://schemas.microsoft.com/office/drawing/2014/main" id="{A00859CB-58B2-4AA6-BC64-469AE42399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4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25" name="Rectangle 1520">
              <a:extLst>
                <a:ext uri="{FF2B5EF4-FFF2-40B4-BE49-F238E27FC236}">
                  <a16:creationId xmlns:a16="http://schemas.microsoft.com/office/drawing/2014/main" id="{A9DD1E90-7876-45BB-BE47-A6FFB4823D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51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26" name="Rectangle 1521">
              <a:extLst>
                <a:ext uri="{FF2B5EF4-FFF2-40B4-BE49-F238E27FC236}">
                  <a16:creationId xmlns:a16="http://schemas.microsoft.com/office/drawing/2014/main" id="{64FE8D74-FB8E-488E-A2BB-D908F69DE7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39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27" name="Rectangle 1522">
              <a:extLst>
                <a:ext uri="{FF2B5EF4-FFF2-40B4-BE49-F238E27FC236}">
                  <a16:creationId xmlns:a16="http://schemas.microsoft.com/office/drawing/2014/main" id="{272338A0-E086-484F-9628-FC24A87102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4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28" name="Rectangle 1523">
              <a:extLst>
                <a:ext uri="{FF2B5EF4-FFF2-40B4-BE49-F238E27FC236}">
                  <a16:creationId xmlns:a16="http://schemas.microsoft.com/office/drawing/2014/main" id="{E288B9C7-C945-4A44-8B0A-A7A4431EDD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11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29" name="Rectangle 1524">
              <a:extLst>
                <a:ext uri="{FF2B5EF4-FFF2-40B4-BE49-F238E27FC236}">
                  <a16:creationId xmlns:a16="http://schemas.microsoft.com/office/drawing/2014/main" id="{9219C6AC-7534-4E7D-9F43-BAC3DB97E3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99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30" name="Rectangle 1525">
              <a:extLst>
                <a:ext uri="{FF2B5EF4-FFF2-40B4-BE49-F238E27FC236}">
                  <a16:creationId xmlns:a16="http://schemas.microsoft.com/office/drawing/2014/main" id="{8C5BAE1C-6955-429C-BE8D-0F041A9329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84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31" name="Rectangle 1526">
              <a:extLst>
                <a:ext uri="{FF2B5EF4-FFF2-40B4-BE49-F238E27FC236}">
                  <a16:creationId xmlns:a16="http://schemas.microsoft.com/office/drawing/2014/main" id="{6E085131-C620-4127-BEF0-98F0AA31A6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1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32" name="Rectangle 1527">
              <a:extLst>
                <a:ext uri="{FF2B5EF4-FFF2-40B4-BE49-F238E27FC236}">
                  <a16:creationId xmlns:a16="http://schemas.microsoft.com/office/drawing/2014/main" id="{D9724667-9BED-4302-8B69-C09D2FEC36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57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33" name="Rectangle 1528">
              <a:extLst>
                <a:ext uri="{FF2B5EF4-FFF2-40B4-BE49-F238E27FC236}">
                  <a16:creationId xmlns:a16="http://schemas.microsoft.com/office/drawing/2014/main" id="{EAA9C26F-6A4C-4025-827C-953CC78D72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44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34" name="Rectangle 1529">
              <a:extLst>
                <a:ext uri="{FF2B5EF4-FFF2-40B4-BE49-F238E27FC236}">
                  <a16:creationId xmlns:a16="http://schemas.microsoft.com/office/drawing/2014/main" id="{5690281F-0C0E-47FF-AC3E-18B3007CC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1" y="4232"/>
              <a:ext cx="44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35" name="Rectangle 1530">
              <a:extLst>
                <a:ext uri="{FF2B5EF4-FFF2-40B4-BE49-F238E27FC236}">
                  <a16:creationId xmlns:a16="http://schemas.microsoft.com/office/drawing/2014/main" id="{FE76B8B2-8199-4358-B3E8-846DF2B5E2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17" y="4232"/>
              <a:ext cx="43" cy="4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36" name="Rectangle 1531">
              <a:extLst>
                <a:ext uri="{FF2B5EF4-FFF2-40B4-BE49-F238E27FC236}">
                  <a16:creationId xmlns:a16="http://schemas.microsoft.com/office/drawing/2014/main" id="{E76CE208-C631-4EDF-8889-36812A45BA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37" name="Rectangle 1532">
              <a:extLst>
                <a:ext uri="{FF2B5EF4-FFF2-40B4-BE49-F238E27FC236}">
                  <a16:creationId xmlns:a16="http://schemas.microsoft.com/office/drawing/2014/main" id="{79DD9E89-FFEC-4E58-80EC-A17BD1D5E0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38" name="Rectangle 1533">
              <a:extLst>
                <a:ext uri="{FF2B5EF4-FFF2-40B4-BE49-F238E27FC236}">
                  <a16:creationId xmlns:a16="http://schemas.microsoft.com/office/drawing/2014/main" id="{984D09EA-2376-47EA-8DE2-88323160D2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5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39" name="Rectangle 1534">
              <a:extLst>
                <a:ext uri="{FF2B5EF4-FFF2-40B4-BE49-F238E27FC236}">
                  <a16:creationId xmlns:a16="http://schemas.microsoft.com/office/drawing/2014/main" id="{39FDEBAC-1E49-4737-A543-6958E1E091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40" name="Rectangle 1535">
              <a:extLst>
                <a:ext uri="{FF2B5EF4-FFF2-40B4-BE49-F238E27FC236}">
                  <a16:creationId xmlns:a16="http://schemas.microsoft.com/office/drawing/2014/main" id="{B92E7F19-DFD4-4A88-841F-2F7D80190E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41" name="Rectangle 1536">
              <a:extLst>
                <a:ext uri="{FF2B5EF4-FFF2-40B4-BE49-F238E27FC236}">
                  <a16:creationId xmlns:a16="http://schemas.microsoft.com/office/drawing/2014/main" id="{F57135D2-9C3F-42F6-AE0D-54CDC5FD2C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5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42" name="Rectangle 1537">
              <a:extLst>
                <a:ext uri="{FF2B5EF4-FFF2-40B4-BE49-F238E27FC236}">
                  <a16:creationId xmlns:a16="http://schemas.microsoft.com/office/drawing/2014/main" id="{3110876A-8561-4014-854B-8C7CA72443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1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43" name="Rectangle 1538">
              <a:extLst>
                <a:ext uri="{FF2B5EF4-FFF2-40B4-BE49-F238E27FC236}">
                  <a16:creationId xmlns:a16="http://schemas.microsoft.com/office/drawing/2014/main" id="{26C8B085-4F4F-4E38-9751-24E995239A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44" name="Rectangle 1539">
              <a:extLst>
                <a:ext uri="{FF2B5EF4-FFF2-40B4-BE49-F238E27FC236}">
                  <a16:creationId xmlns:a16="http://schemas.microsoft.com/office/drawing/2014/main" id="{94CEF697-2D50-4C40-AB03-E621766EE9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5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45" name="Rectangle 1540">
              <a:extLst>
                <a:ext uri="{FF2B5EF4-FFF2-40B4-BE49-F238E27FC236}">
                  <a16:creationId xmlns:a16="http://schemas.microsoft.com/office/drawing/2014/main" id="{938EF14A-133E-432F-885B-DBBFEEE8FF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46" name="Rectangle 1541">
              <a:extLst>
                <a:ext uri="{FF2B5EF4-FFF2-40B4-BE49-F238E27FC236}">
                  <a16:creationId xmlns:a16="http://schemas.microsoft.com/office/drawing/2014/main" id="{5C30B2F0-3C9D-4054-8BCB-FDBF46EC62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7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47" name="Rectangle 1542">
              <a:extLst>
                <a:ext uri="{FF2B5EF4-FFF2-40B4-BE49-F238E27FC236}">
                  <a16:creationId xmlns:a16="http://schemas.microsoft.com/office/drawing/2014/main" id="{9965458E-5FA6-454F-9D2A-57BEF48E7F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5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48" name="Rectangle 1543">
              <a:extLst>
                <a:ext uri="{FF2B5EF4-FFF2-40B4-BE49-F238E27FC236}">
                  <a16:creationId xmlns:a16="http://schemas.microsoft.com/office/drawing/2014/main" id="{7364D55B-F957-4199-965C-B2A2AE19C5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49" name="Rectangle 1544">
              <a:extLst>
                <a:ext uri="{FF2B5EF4-FFF2-40B4-BE49-F238E27FC236}">
                  <a16:creationId xmlns:a16="http://schemas.microsoft.com/office/drawing/2014/main" id="{85DF1538-98C7-4125-BADE-08BD5F5931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50" name="Rectangle 1545">
              <a:extLst>
                <a:ext uri="{FF2B5EF4-FFF2-40B4-BE49-F238E27FC236}">
                  <a16:creationId xmlns:a16="http://schemas.microsoft.com/office/drawing/2014/main" id="{445F216F-0A77-4E49-B680-3BB8099E62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5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51" name="Rectangle 1546">
              <a:extLst>
                <a:ext uri="{FF2B5EF4-FFF2-40B4-BE49-F238E27FC236}">
                  <a16:creationId xmlns:a16="http://schemas.microsoft.com/office/drawing/2014/main" id="{2FAD0D2F-0646-4798-A13D-9020AE72AA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0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52" name="Rectangle 1547">
              <a:extLst>
                <a:ext uri="{FF2B5EF4-FFF2-40B4-BE49-F238E27FC236}">
                  <a16:creationId xmlns:a16="http://schemas.microsoft.com/office/drawing/2014/main" id="{062E8DA2-1A31-4BF7-84B3-AB492B6AB7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7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53" name="Rectangle 1548">
              <a:extLst>
                <a:ext uri="{FF2B5EF4-FFF2-40B4-BE49-F238E27FC236}">
                  <a16:creationId xmlns:a16="http://schemas.microsoft.com/office/drawing/2014/main" id="{96859A76-5F25-4172-9683-4B210EC3B6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75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54" name="Rectangle 1549">
              <a:extLst>
                <a:ext uri="{FF2B5EF4-FFF2-40B4-BE49-F238E27FC236}">
                  <a16:creationId xmlns:a16="http://schemas.microsoft.com/office/drawing/2014/main" id="{5FDDF3A7-2914-430B-BE76-1C04944294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61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55" name="Rectangle 1550">
              <a:extLst>
                <a:ext uri="{FF2B5EF4-FFF2-40B4-BE49-F238E27FC236}">
                  <a16:creationId xmlns:a16="http://schemas.microsoft.com/office/drawing/2014/main" id="{CCD0B64A-DEED-415F-85A8-7303BD4242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47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56" name="Rectangle 1551">
              <a:extLst>
                <a:ext uri="{FF2B5EF4-FFF2-40B4-BE49-F238E27FC236}">
                  <a16:creationId xmlns:a16="http://schemas.microsoft.com/office/drawing/2014/main" id="{0B1F0D3F-3240-4410-BEAE-E6E644E4D6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35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57" name="Rectangle 1552">
              <a:extLst>
                <a:ext uri="{FF2B5EF4-FFF2-40B4-BE49-F238E27FC236}">
                  <a16:creationId xmlns:a16="http://schemas.microsoft.com/office/drawing/2014/main" id="{490C1D68-8108-446B-BF1C-C93779A6A2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2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58" name="Rectangle 1553">
              <a:extLst>
                <a:ext uri="{FF2B5EF4-FFF2-40B4-BE49-F238E27FC236}">
                  <a16:creationId xmlns:a16="http://schemas.microsoft.com/office/drawing/2014/main" id="{06492EDE-E1A4-4A88-A50F-E0F00B938A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07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59" name="Rectangle 1554">
              <a:extLst>
                <a:ext uri="{FF2B5EF4-FFF2-40B4-BE49-F238E27FC236}">
                  <a16:creationId xmlns:a16="http://schemas.microsoft.com/office/drawing/2014/main" id="{D1CDF496-EBDA-4ED2-B972-1F8DEBC28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95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60" name="Rectangle 1555">
              <a:extLst>
                <a:ext uri="{FF2B5EF4-FFF2-40B4-BE49-F238E27FC236}">
                  <a16:creationId xmlns:a16="http://schemas.microsoft.com/office/drawing/2014/main" id="{DBCED29E-8030-4D4A-9CC7-37897184C6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61" name="Rectangle 1556">
              <a:extLst>
                <a:ext uri="{FF2B5EF4-FFF2-40B4-BE49-F238E27FC236}">
                  <a16:creationId xmlns:a16="http://schemas.microsoft.com/office/drawing/2014/main" id="{E95BEDC7-C3D7-4EF3-ADEB-F6498A2F71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67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62" name="Rectangle 1557">
              <a:extLst>
                <a:ext uri="{FF2B5EF4-FFF2-40B4-BE49-F238E27FC236}">
                  <a16:creationId xmlns:a16="http://schemas.microsoft.com/office/drawing/2014/main" id="{C0D30396-4546-4FC1-AC03-7E04CA2C71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55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63" name="Rectangle 1558">
              <a:extLst>
                <a:ext uri="{FF2B5EF4-FFF2-40B4-BE49-F238E27FC236}">
                  <a16:creationId xmlns:a16="http://schemas.microsoft.com/office/drawing/2014/main" id="{B45AA1B7-0604-4D1C-A1A4-04F0AECA7F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4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64" name="Rectangle 1559">
              <a:extLst>
                <a:ext uri="{FF2B5EF4-FFF2-40B4-BE49-F238E27FC236}">
                  <a16:creationId xmlns:a16="http://schemas.microsoft.com/office/drawing/2014/main" id="{1DCA1D03-23C6-4433-A570-FF208CA925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7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65" name="Rectangle 1560">
              <a:extLst>
                <a:ext uri="{FF2B5EF4-FFF2-40B4-BE49-F238E27FC236}">
                  <a16:creationId xmlns:a16="http://schemas.microsoft.com/office/drawing/2014/main" id="{9E3C353A-D2CF-49F8-83E6-8302F77ABB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13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66" name="Rectangle 1561">
              <a:extLst>
                <a:ext uri="{FF2B5EF4-FFF2-40B4-BE49-F238E27FC236}">
                  <a16:creationId xmlns:a16="http://schemas.microsoft.com/office/drawing/2014/main" id="{6BFFBE02-5EDB-4D44-8747-57B2E98F61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00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67" name="Rectangle 1562">
              <a:extLst>
                <a:ext uri="{FF2B5EF4-FFF2-40B4-BE49-F238E27FC236}">
                  <a16:creationId xmlns:a16="http://schemas.microsoft.com/office/drawing/2014/main" id="{866A10F4-A8CA-439D-BD64-17AA7D00EE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7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68" name="Rectangle 1563">
              <a:extLst>
                <a:ext uri="{FF2B5EF4-FFF2-40B4-BE49-F238E27FC236}">
                  <a16:creationId xmlns:a16="http://schemas.microsoft.com/office/drawing/2014/main" id="{09C37437-B07C-496E-AC6C-9D0FDC872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73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69" name="Rectangle 1564">
              <a:extLst>
                <a:ext uri="{FF2B5EF4-FFF2-40B4-BE49-F238E27FC236}">
                  <a16:creationId xmlns:a16="http://schemas.microsoft.com/office/drawing/2014/main" id="{A616D21D-7958-4F13-BE37-B31AEFF50A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9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70" name="Rectangle 1565">
              <a:extLst>
                <a:ext uri="{FF2B5EF4-FFF2-40B4-BE49-F238E27FC236}">
                  <a16:creationId xmlns:a16="http://schemas.microsoft.com/office/drawing/2014/main" id="{0A06473D-73DB-46D9-BD7F-DD88CC6367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7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71" name="Rectangle 1566">
              <a:extLst>
                <a:ext uri="{FF2B5EF4-FFF2-40B4-BE49-F238E27FC236}">
                  <a16:creationId xmlns:a16="http://schemas.microsoft.com/office/drawing/2014/main" id="{968DA821-0749-4D39-8908-C2CF3E7A90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3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72" name="Rectangle 1567">
              <a:extLst>
                <a:ext uri="{FF2B5EF4-FFF2-40B4-BE49-F238E27FC236}">
                  <a16:creationId xmlns:a16="http://schemas.microsoft.com/office/drawing/2014/main" id="{54CF1CD1-C43B-4ECE-BC4B-376E08DB35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19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73" name="Rectangle 1568">
              <a:extLst>
                <a:ext uri="{FF2B5EF4-FFF2-40B4-BE49-F238E27FC236}">
                  <a16:creationId xmlns:a16="http://schemas.microsoft.com/office/drawing/2014/main" id="{52260D38-A1D8-49A7-AD65-F12A50DD92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7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74" name="Rectangle 1569">
              <a:extLst>
                <a:ext uri="{FF2B5EF4-FFF2-40B4-BE49-F238E27FC236}">
                  <a16:creationId xmlns:a16="http://schemas.microsoft.com/office/drawing/2014/main" id="{0E755691-CE4F-45E2-8F27-2E627996D1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93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75" name="Rectangle 1570">
              <a:extLst>
                <a:ext uri="{FF2B5EF4-FFF2-40B4-BE49-F238E27FC236}">
                  <a16:creationId xmlns:a16="http://schemas.microsoft.com/office/drawing/2014/main" id="{D467BBBF-1727-4542-AC6A-47B2AC7CC9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9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76" name="Rectangle 1571">
              <a:extLst>
                <a:ext uri="{FF2B5EF4-FFF2-40B4-BE49-F238E27FC236}">
                  <a16:creationId xmlns:a16="http://schemas.microsoft.com/office/drawing/2014/main" id="{5900A8A5-8752-4C91-B71D-A9FA24B0FA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6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77" name="Rectangle 1572">
              <a:extLst>
                <a:ext uri="{FF2B5EF4-FFF2-40B4-BE49-F238E27FC236}">
                  <a16:creationId xmlns:a16="http://schemas.microsoft.com/office/drawing/2014/main" id="{21C4C08B-3738-4AF7-9D52-0671254E3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53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78" name="Rectangle 1573">
              <a:extLst>
                <a:ext uri="{FF2B5EF4-FFF2-40B4-BE49-F238E27FC236}">
                  <a16:creationId xmlns:a16="http://schemas.microsoft.com/office/drawing/2014/main" id="{1E67E08E-A910-48BA-BCA0-A2155D8F9E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9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79" name="Rectangle 1574">
              <a:extLst>
                <a:ext uri="{FF2B5EF4-FFF2-40B4-BE49-F238E27FC236}">
                  <a16:creationId xmlns:a16="http://schemas.microsoft.com/office/drawing/2014/main" id="{BF023B79-902B-454B-AFEC-17DC28167E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2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80" name="Rectangle 1575">
              <a:extLst>
                <a:ext uri="{FF2B5EF4-FFF2-40B4-BE49-F238E27FC236}">
                  <a16:creationId xmlns:a16="http://schemas.microsoft.com/office/drawing/2014/main" id="{AA1D8DF2-0C45-49FB-9061-D810B3C34C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81" name="Rectangle 1576">
              <a:extLst>
                <a:ext uri="{FF2B5EF4-FFF2-40B4-BE49-F238E27FC236}">
                  <a16:creationId xmlns:a16="http://schemas.microsoft.com/office/drawing/2014/main" id="{C89DF4EF-BF9A-4FD9-BB0F-409FA090D0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99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82" name="Rectangle 1577">
              <a:extLst>
                <a:ext uri="{FF2B5EF4-FFF2-40B4-BE49-F238E27FC236}">
                  <a16:creationId xmlns:a16="http://schemas.microsoft.com/office/drawing/2014/main" id="{9B365D6E-314F-4165-940A-081F1F66BE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83" name="Rectangle 1578">
              <a:extLst>
                <a:ext uri="{FF2B5EF4-FFF2-40B4-BE49-F238E27FC236}">
                  <a16:creationId xmlns:a16="http://schemas.microsoft.com/office/drawing/2014/main" id="{473CCA4F-0659-4DFE-850D-7CE2E369CA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84" name="Rectangle 1579">
              <a:extLst>
                <a:ext uri="{FF2B5EF4-FFF2-40B4-BE49-F238E27FC236}">
                  <a16:creationId xmlns:a16="http://schemas.microsoft.com/office/drawing/2014/main" id="{DBAC31A0-41F2-49EB-A270-2588A7F12C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59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85" name="Rectangle 1580">
              <a:extLst>
                <a:ext uri="{FF2B5EF4-FFF2-40B4-BE49-F238E27FC236}">
                  <a16:creationId xmlns:a16="http://schemas.microsoft.com/office/drawing/2014/main" id="{5EB26E74-82A1-4405-9F0C-33DE22D36B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45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86" name="Rectangle 1581">
              <a:extLst>
                <a:ext uri="{FF2B5EF4-FFF2-40B4-BE49-F238E27FC236}">
                  <a16:creationId xmlns:a16="http://schemas.microsoft.com/office/drawing/2014/main" id="{E3B7549D-4D12-4268-98B7-94CA126008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3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87" name="Rectangle 1582">
              <a:extLst>
                <a:ext uri="{FF2B5EF4-FFF2-40B4-BE49-F238E27FC236}">
                  <a16:creationId xmlns:a16="http://schemas.microsoft.com/office/drawing/2014/main" id="{9301280A-0675-41E6-B1B5-68C9825A16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19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88" name="Rectangle 1583">
              <a:extLst>
                <a:ext uri="{FF2B5EF4-FFF2-40B4-BE49-F238E27FC236}">
                  <a16:creationId xmlns:a16="http://schemas.microsoft.com/office/drawing/2014/main" id="{3CB5D3AF-1478-4D68-A499-E776AD5395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04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89" name="Rectangle 1584">
              <a:extLst>
                <a:ext uri="{FF2B5EF4-FFF2-40B4-BE49-F238E27FC236}">
                  <a16:creationId xmlns:a16="http://schemas.microsoft.com/office/drawing/2014/main" id="{B67A403F-58F5-441C-B9BC-76285CB3C8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92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90" name="Rectangle 1585">
              <a:extLst>
                <a:ext uri="{FF2B5EF4-FFF2-40B4-BE49-F238E27FC236}">
                  <a16:creationId xmlns:a16="http://schemas.microsoft.com/office/drawing/2014/main" id="{DB9A79A4-7001-4CD9-8E25-29F559C5E9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79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91" name="Rectangle 1586">
              <a:extLst>
                <a:ext uri="{FF2B5EF4-FFF2-40B4-BE49-F238E27FC236}">
                  <a16:creationId xmlns:a16="http://schemas.microsoft.com/office/drawing/2014/main" id="{C89D5811-54E1-4989-9233-820BE7CA5A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4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92" name="Rectangle 1587">
              <a:extLst>
                <a:ext uri="{FF2B5EF4-FFF2-40B4-BE49-F238E27FC236}">
                  <a16:creationId xmlns:a16="http://schemas.microsoft.com/office/drawing/2014/main" id="{69C35038-50EC-4A32-9FE7-9766341D88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51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93" name="Rectangle 1588">
              <a:extLst>
                <a:ext uri="{FF2B5EF4-FFF2-40B4-BE49-F238E27FC236}">
                  <a16:creationId xmlns:a16="http://schemas.microsoft.com/office/drawing/2014/main" id="{4662BA4E-ADEF-476C-8372-F44925D2EB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39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94" name="Rectangle 1589">
              <a:extLst>
                <a:ext uri="{FF2B5EF4-FFF2-40B4-BE49-F238E27FC236}">
                  <a16:creationId xmlns:a16="http://schemas.microsoft.com/office/drawing/2014/main" id="{90327656-79BE-464D-A671-5CBD7BFF0B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4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95" name="Rectangle 1590">
              <a:extLst>
                <a:ext uri="{FF2B5EF4-FFF2-40B4-BE49-F238E27FC236}">
                  <a16:creationId xmlns:a16="http://schemas.microsoft.com/office/drawing/2014/main" id="{3C5E743C-BC08-4338-951B-D5C235194D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11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96" name="Rectangle 1591">
              <a:extLst>
                <a:ext uri="{FF2B5EF4-FFF2-40B4-BE49-F238E27FC236}">
                  <a16:creationId xmlns:a16="http://schemas.microsoft.com/office/drawing/2014/main" id="{13A8434D-4342-44AE-B6AB-B5C76B3F8D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99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97" name="Rectangle 1592">
              <a:extLst>
                <a:ext uri="{FF2B5EF4-FFF2-40B4-BE49-F238E27FC236}">
                  <a16:creationId xmlns:a16="http://schemas.microsoft.com/office/drawing/2014/main" id="{5EB37FF7-984E-43F1-94D7-A1F91C1B7D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84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98" name="Rectangle 1593">
              <a:extLst>
                <a:ext uri="{FF2B5EF4-FFF2-40B4-BE49-F238E27FC236}">
                  <a16:creationId xmlns:a16="http://schemas.microsoft.com/office/drawing/2014/main" id="{20DDB29E-E4BB-4909-8029-FA5F3CA4D8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1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299" name="Rectangle 1594">
              <a:extLst>
                <a:ext uri="{FF2B5EF4-FFF2-40B4-BE49-F238E27FC236}">
                  <a16:creationId xmlns:a16="http://schemas.microsoft.com/office/drawing/2014/main" id="{A4C310D6-91F4-41BF-9AAD-DCBFEFD5BE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57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300" name="Rectangle 1595">
              <a:extLst>
                <a:ext uri="{FF2B5EF4-FFF2-40B4-BE49-F238E27FC236}">
                  <a16:creationId xmlns:a16="http://schemas.microsoft.com/office/drawing/2014/main" id="{E8FDA5F1-C531-4079-BFD2-591E21DE64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44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301" name="Rectangle 1596">
              <a:extLst>
                <a:ext uri="{FF2B5EF4-FFF2-40B4-BE49-F238E27FC236}">
                  <a16:creationId xmlns:a16="http://schemas.microsoft.com/office/drawing/2014/main" id="{7E314C20-D829-48F4-A11D-B29EEBEC8F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1" y="49"/>
              <a:ext cx="44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302" name="Rectangle 1597">
              <a:extLst>
                <a:ext uri="{FF2B5EF4-FFF2-40B4-BE49-F238E27FC236}">
                  <a16:creationId xmlns:a16="http://schemas.microsoft.com/office/drawing/2014/main" id="{FC9E5A72-6D7F-4DE1-B854-D5172FBA0D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17" y="49"/>
              <a:ext cx="43" cy="43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pic>
          <p:nvPicPr>
            <p:cNvPr id="1303" name="Picture 1598" descr="C:\Mijn documenten\erasmus_mc\logo_wmf_zwart\E_ZW.WMF">
              <a:extLst>
                <a:ext uri="{FF2B5EF4-FFF2-40B4-BE49-F238E27FC236}">
                  <a16:creationId xmlns:a16="http://schemas.microsoft.com/office/drawing/2014/main" id="{9E705528-7816-4BED-87A8-9C410F374F5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" y="163"/>
              <a:ext cx="85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7" name="Group 1461">
            <a:extLst>
              <a:ext uri="{FF2B5EF4-FFF2-40B4-BE49-F238E27FC236}">
                <a16:creationId xmlns:a16="http://schemas.microsoft.com/office/drawing/2014/main" id="{AAB3164F-742C-41C8-8BAC-F1C77389094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5143500"/>
            <a:chOff x="0" y="0"/>
            <a:chExt cx="5760" cy="4320"/>
          </a:xfrm>
        </p:grpSpPr>
        <p:pic>
          <p:nvPicPr>
            <p:cNvPr id="1033" name="Picture 1460" descr="C:\Mijn documenten\erasmus_mc\logo_ondergronden\sb_wit.pcx">
              <a:extLst>
                <a:ext uri="{FF2B5EF4-FFF2-40B4-BE49-F238E27FC236}">
                  <a16:creationId xmlns:a16="http://schemas.microsoft.com/office/drawing/2014/main" id="{516BE9DF-125C-4789-95CD-76946A43454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Rectangle 1323">
              <a:extLst>
                <a:ext uri="{FF2B5EF4-FFF2-40B4-BE49-F238E27FC236}">
                  <a16:creationId xmlns:a16="http://schemas.microsoft.com/office/drawing/2014/main" id="{4D3A16CC-FF6F-4E31-8A92-2AE14A80F3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35" name="Rectangle 1324">
              <a:extLst>
                <a:ext uri="{FF2B5EF4-FFF2-40B4-BE49-F238E27FC236}">
                  <a16:creationId xmlns:a16="http://schemas.microsoft.com/office/drawing/2014/main" id="{8A1EF7BC-D34F-4147-AED6-65D7A39DF1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8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36" name="Rectangle 1325">
              <a:extLst>
                <a:ext uri="{FF2B5EF4-FFF2-40B4-BE49-F238E27FC236}">
                  <a16:creationId xmlns:a16="http://schemas.microsoft.com/office/drawing/2014/main" id="{8EF64F85-641A-4A78-9C01-3CC71DDC43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5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37" name="Rectangle 1326">
              <a:extLst>
                <a:ext uri="{FF2B5EF4-FFF2-40B4-BE49-F238E27FC236}">
                  <a16:creationId xmlns:a16="http://schemas.microsoft.com/office/drawing/2014/main" id="{D39C9751-258E-462D-93FF-F50ECB1805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38" name="Rectangle 1327">
              <a:extLst>
                <a:ext uri="{FF2B5EF4-FFF2-40B4-BE49-F238E27FC236}">
                  <a16:creationId xmlns:a16="http://schemas.microsoft.com/office/drawing/2014/main" id="{23C55276-6397-4FA1-B88D-D2A5DB1E28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39" name="Rectangle 1328">
              <a:extLst>
                <a:ext uri="{FF2B5EF4-FFF2-40B4-BE49-F238E27FC236}">
                  <a16:creationId xmlns:a16="http://schemas.microsoft.com/office/drawing/2014/main" id="{8A9C5BAB-54C6-40C7-9DAA-9B469917CD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40" name="Rectangle 1329">
              <a:extLst>
                <a:ext uri="{FF2B5EF4-FFF2-40B4-BE49-F238E27FC236}">
                  <a16:creationId xmlns:a16="http://schemas.microsoft.com/office/drawing/2014/main" id="{82DE28C1-11E1-48AD-A2DD-CDFA12937D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41" name="Rectangle 1330">
              <a:extLst>
                <a:ext uri="{FF2B5EF4-FFF2-40B4-BE49-F238E27FC236}">
                  <a16:creationId xmlns:a16="http://schemas.microsoft.com/office/drawing/2014/main" id="{12903F9F-AC6F-4B02-8129-147FECC124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0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42" name="Rectangle 1331">
              <a:extLst>
                <a:ext uri="{FF2B5EF4-FFF2-40B4-BE49-F238E27FC236}">
                  <a16:creationId xmlns:a16="http://schemas.microsoft.com/office/drawing/2014/main" id="{00D00805-05BA-4C11-8C7F-10467C7B1A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9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43" name="Rectangle 1332">
              <a:extLst>
                <a:ext uri="{FF2B5EF4-FFF2-40B4-BE49-F238E27FC236}">
                  <a16:creationId xmlns:a16="http://schemas.microsoft.com/office/drawing/2014/main" id="{C845374D-5C80-4C3F-8EBA-18E04A7970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7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44" name="Rectangle 1333">
              <a:extLst>
                <a:ext uri="{FF2B5EF4-FFF2-40B4-BE49-F238E27FC236}">
                  <a16:creationId xmlns:a16="http://schemas.microsoft.com/office/drawing/2014/main" id="{AD45D8C5-0AAD-4CB7-BEE0-8136945A53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64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45" name="Rectangle 1334">
              <a:extLst>
                <a:ext uri="{FF2B5EF4-FFF2-40B4-BE49-F238E27FC236}">
                  <a16:creationId xmlns:a16="http://schemas.microsoft.com/office/drawing/2014/main" id="{94A5683A-8B55-4572-8968-7AB842444D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951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46" name="Rectangle 1335">
              <a:extLst>
                <a:ext uri="{FF2B5EF4-FFF2-40B4-BE49-F238E27FC236}">
                  <a16:creationId xmlns:a16="http://schemas.microsoft.com/office/drawing/2014/main" id="{55C8779B-29F2-4B6D-9F69-B76CABBCF9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3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47" name="Rectangle 1336">
              <a:extLst>
                <a:ext uri="{FF2B5EF4-FFF2-40B4-BE49-F238E27FC236}">
                  <a16:creationId xmlns:a16="http://schemas.microsoft.com/office/drawing/2014/main" id="{FC33BDDF-34DC-4E4E-A328-F1DD265A73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48" name="Rectangle 1337">
              <a:extLst>
                <a:ext uri="{FF2B5EF4-FFF2-40B4-BE49-F238E27FC236}">
                  <a16:creationId xmlns:a16="http://schemas.microsoft.com/office/drawing/2014/main" id="{6CD8877A-F172-4E25-AD50-3A358210BE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0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49" name="Rectangle 1338">
              <a:extLst>
                <a:ext uri="{FF2B5EF4-FFF2-40B4-BE49-F238E27FC236}">
                  <a16:creationId xmlns:a16="http://schemas.microsoft.com/office/drawing/2014/main" id="{91E123CE-456E-41C3-A4DB-26BA91177D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50" name="Rectangle 1339">
              <a:extLst>
                <a:ext uri="{FF2B5EF4-FFF2-40B4-BE49-F238E27FC236}">
                  <a16:creationId xmlns:a16="http://schemas.microsoft.com/office/drawing/2014/main" id="{C86E3B4F-CBB9-4EA7-A5FC-07CD5D62B3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51" name="Rectangle 1340">
              <a:extLst>
                <a:ext uri="{FF2B5EF4-FFF2-40B4-BE49-F238E27FC236}">
                  <a16:creationId xmlns:a16="http://schemas.microsoft.com/office/drawing/2014/main" id="{E7D99FEB-42C3-44D3-9B4E-094E62A28E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68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52" name="Rectangle 1341">
              <a:extLst>
                <a:ext uri="{FF2B5EF4-FFF2-40B4-BE49-F238E27FC236}">
                  <a16:creationId xmlns:a16="http://schemas.microsoft.com/office/drawing/2014/main" id="{22A78F7B-4708-4B33-919C-D1F3CC220C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55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53" name="Rectangle 1342">
              <a:extLst>
                <a:ext uri="{FF2B5EF4-FFF2-40B4-BE49-F238E27FC236}">
                  <a16:creationId xmlns:a16="http://schemas.microsoft.com/office/drawing/2014/main" id="{16CECB8C-0A2E-4520-9DA4-971BA7C186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4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54" name="Rectangle 1343">
              <a:extLst>
                <a:ext uri="{FF2B5EF4-FFF2-40B4-BE49-F238E27FC236}">
                  <a16:creationId xmlns:a16="http://schemas.microsoft.com/office/drawing/2014/main" id="{5517F9D0-2029-4ECC-8184-66E33A598B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55" name="Rectangle 1344">
              <a:extLst>
                <a:ext uri="{FF2B5EF4-FFF2-40B4-BE49-F238E27FC236}">
                  <a16:creationId xmlns:a16="http://schemas.microsoft.com/office/drawing/2014/main" id="{B0044C0A-32B9-40EA-8890-37F5ED24C4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13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56" name="Rectangle 1345">
              <a:extLst>
                <a:ext uri="{FF2B5EF4-FFF2-40B4-BE49-F238E27FC236}">
                  <a16:creationId xmlns:a16="http://schemas.microsoft.com/office/drawing/2014/main" id="{0C592911-8A75-49D7-AED5-C6D3DA7814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0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57" name="Rectangle 1346">
              <a:extLst>
                <a:ext uri="{FF2B5EF4-FFF2-40B4-BE49-F238E27FC236}">
                  <a16:creationId xmlns:a16="http://schemas.microsoft.com/office/drawing/2014/main" id="{55F53A13-EA4B-40EB-B781-43DDB63ED5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58" name="Rectangle 1347">
              <a:extLst>
                <a:ext uri="{FF2B5EF4-FFF2-40B4-BE49-F238E27FC236}">
                  <a16:creationId xmlns:a16="http://schemas.microsoft.com/office/drawing/2014/main" id="{93AD245D-166A-40B4-ADA8-CDAAF5BDF7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59" name="Rectangle 1348">
              <a:extLst>
                <a:ext uri="{FF2B5EF4-FFF2-40B4-BE49-F238E27FC236}">
                  <a16:creationId xmlns:a16="http://schemas.microsoft.com/office/drawing/2014/main" id="{E9499B8C-090D-405B-AE78-B790C9300C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60" name="Rectangle 1349">
              <a:extLst>
                <a:ext uri="{FF2B5EF4-FFF2-40B4-BE49-F238E27FC236}">
                  <a16:creationId xmlns:a16="http://schemas.microsoft.com/office/drawing/2014/main" id="{60D32439-97A6-4FA8-A3E0-D97EA076F3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4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61" name="Rectangle 1350">
              <a:extLst>
                <a:ext uri="{FF2B5EF4-FFF2-40B4-BE49-F238E27FC236}">
                  <a16:creationId xmlns:a16="http://schemas.microsoft.com/office/drawing/2014/main" id="{3DFF8704-EDE9-40CB-B5B6-3E99FB0244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31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62" name="Rectangle 1351">
              <a:extLst>
                <a:ext uri="{FF2B5EF4-FFF2-40B4-BE49-F238E27FC236}">
                  <a16:creationId xmlns:a16="http://schemas.microsoft.com/office/drawing/2014/main" id="{BD335CD1-804C-4F37-B5FA-4EA7347218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1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63" name="Rectangle 1352">
              <a:extLst>
                <a:ext uri="{FF2B5EF4-FFF2-40B4-BE49-F238E27FC236}">
                  <a16:creationId xmlns:a16="http://schemas.microsoft.com/office/drawing/2014/main" id="{F6A71340-58B7-4D38-BF8A-74E8537A7F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64" name="Rectangle 1353">
              <a:extLst>
                <a:ext uri="{FF2B5EF4-FFF2-40B4-BE49-F238E27FC236}">
                  <a16:creationId xmlns:a16="http://schemas.microsoft.com/office/drawing/2014/main" id="{A898C4B7-44F2-4998-9EA3-432B1A4413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91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65" name="Rectangle 1354">
              <a:extLst>
                <a:ext uri="{FF2B5EF4-FFF2-40B4-BE49-F238E27FC236}">
                  <a16:creationId xmlns:a16="http://schemas.microsoft.com/office/drawing/2014/main" id="{B52CB3AA-6F96-44A6-A665-7BF01BAAD5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66" name="Rectangle 1355">
              <a:extLst>
                <a:ext uri="{FF2B5EF4-FFF2-40B4-BE49-F238E27FC236}">
                  <a16:creationId xmlns:a16="http://schemas.microsoft.com/office/drawing/2014/main" id="{CF01086F-30FD-46A2-907D-0747EF4B08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67" name="Rectangle 1356">
              <a:extLst>
                <a:ext uri="{FF2B5EF4-FFF2-40B4-BE49-F238E27FC236}">
                  <a16:creationId xmlns:a16="http://schemas.microsoft.com/office/drawing/2014/main" id="{45DF3B62-B412-4C38-B19F-6916BDED8F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48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68" name="Rectangle 1357">
              <a:extLst>
                <a:ext uri="{FF2B5EF4-FFF2-40B4-BE49-F238E27FC236}">
                  <a16:creationId xmlns:a16="http://schemas.microsoft.com/office/drawing/2014/main" id="{D5BC6E36-7AAD-440B-868D-4D675E2B41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35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69" name="Rectangle 1358">
              <a:extLst>
                <a:ext uri="{FF2B5EF4-FFF2-40B4-BE49-F238E27FC236}">
                  <a16:creationId xmlns:a16="http://schemas.microsoft.com/office/drawing/2014/main" id="{50079DA0-D699-4287-BC13-90157554D8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70" name="Rectangle 1359">
              <a:extLst>
                <a:ext uri="{FF2B5EF4-FFF2-40B4-BE49-F238E27FC236}">
                  <a16:creationId xmlns:a16="http://schemas.microsoft.com/office/drawing/2014/main" id="{65A6025F-B814-4F6E-984F-2580FD952A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0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71" name="Rectangle 1360">
              <a:extLst>
                <a:ext uri="{FF2B5EF4-FFF2-40B4-BE49-F238E27FC236}">
                  <a16:creationId xmlns:a16="http://schemas.microsoft.com/office/drawing/2014/main" id="{60E9004C-FBA7-460C-B4AD-9E62CB7DD8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95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72" name="Rectangle 1361">
              <a:extLst>
                <a:ext uri="{FF2B5EF4-FFF2-40B4-BE49-F238E27FC236}">
                  <a16:creationId xmlns:a16="http://schemas.microsoft.com/office/drawing/2014/main" id="{7A46E71C-0562-44D1-9DB9-36B1966750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73" name="Rectangle 1362">
              <a:extLst>
                <a:ext uri="{FF2B5EF4-FFF2-40B4-BE49-F238E27FC236}">
                  <a16:creationId xmlns:a16="http://schemas.microsoft.com/office/drawing/2014/main" id="{33FF8923-C69D-40B1-9A46-8A5A715BFD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6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74" name="Rectangle 1363">
              <a:extLst>
                <a:ext uri="{FF2B5EF4-FFF2-40B4-BE49-F238E27FC236}">
                  <a16:creationId xmlns:a16="http://schemas.microsoft.com/office/drawing/2014/main" id="{41D5DA76-115C-47BD-9DE9-80FA765605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75" name="Rectangle 1364">
              <a:extLst>
                <a:ext uri="{FF2B5EF4-FFF2-40B4-BE49-F238E27FC236}">
                  <a16:creationId xmlns:a16="http://schemas.microsoft.com/office/drawing/2014/main" id="{71610532-AB07-44DC-9108-2EEB48DDA7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3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76" name="Rectangle 1365">
              <a:extLst>
                <a:ext uri="{FF2B5EF4-FFF2-40B4-BE49-F238E27FC236}">
                  <a16:creationId xmlns:a16="http://schemas.microsoft.com/office/drawing/2014/main" id="{6EA3C470-F764-465D-A785-E983EB12E8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2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77" name="Rectangle 1366">
              <a:extLst>
                <a:ext uri="{FF2B5EF4-FFF2-40B4-BE49-F238E27FC236}">
                  <a16:creationId xmlns:a16="http://schemas.microsoft.com/office/drawing/2014/main" id="{DC240C04-B237-43F0-A5A8-397B687882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11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78" name="Rectangle 1367">
              <a:extLst>
                <a:ext uri="{FF2B5EF4-FFF2-40B4-BE49-F238E27FC236}">
                  <a16:creationId xmlns:a16="http://schemas.microsoft.com/office/drawing/2014/main" id="{9FD7CCE4-B3C5-4C77-861A-538EB7E678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79" name="Rectangle 1368">
              <a:extLst>
                <a:ext uri="{FF2B5EF4-FFF2-40B4-BE49-F238E27FC236}">
                  <a16:creationId xmlns:a16="http://schemas.microsoft.com/office/drawing/2014/main" id="{97FFC7B1-4706-42C0-A534-3D4ACB32F5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84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80" name="Rectangle 1369">
              <a:extLst>
                <a:ext uri="{FF2B5EF4-FFF2-40B4-BE49-F238E27FC236}">
                  <a16:creationId xmlns:a16="http://schemas.microsoft.com/office/drawing/2014/main" id="{6DA079A0-2C1A-40B8-B098-F1B21DADFF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71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81" name="Rectangle 1370">
              <a:extLst>
                <a:ext uri="{FF2B5EF4-FFF2-40B4-BE49-F238E27FC236}">
                  <a16:creationId xmlns:a16="http://schemas.microsoft.com/office/drawing/2014/main" id="{88851C91-A20A-41C0-953D-BC979521A0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5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82" name="Rectangle 1371">
              <a:extLst>
                <a:ext uri="{FF2B5EF4-FFF2-40B4-BE49-F238E27FC236}">
                  <a16:creationId xmlns:a16="http://schemas.microsoft.com/office/drawing/2014/main" id="{3872F70B-98F9-40AF-AF8A-E558A0215B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4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83" name="Rectangle 1372">
              <a:extLst>
                <a:ext uri="{FF2B5EF4-FFF2-40B4-BE49-F238E27FC236}">
                  <a16:creationId xmlns:a16="http://schemas.microsoft.com/office/drawing/2014/main" id="{0C7E1D94-91D0-49D1-AC0F-87C5E183B7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29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84" name="Rectangle 1373">
              <a:extLst>
                <a:ext uri="{FF2B5EF4-FFF2-40B4-BE49-F238E27FC236}">
                  <a16:creationId xmlns:a16="http://schemas.microsoft.com/office/drawing/2014/main" id="{3C056ECA-DCBD-420B-AA49-C8740E1C8C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15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85" name="Rectangle 1374">
              <a:extLst>
                <a:ext uri="{FF2B5EF4-FFF2-40B4-BE49-F238E27FC236}">
                  <a16:creationId xmlns:a16="http://schemas.microsoft.com/office/drawing/2014/main" id="{F45F6EDC-152A-4FE5-A2F1-45F51D8EE5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86" name="Rectangle 1375">
              <a:extLst>
                <a:ext uri="{FF2B5EF4-FFF2-40B4-BE49-F238E27FC236}">
                  <a16:creationId xmlns:a16="http://schemas.microsoft.com/office/drawing/2014/main" id="{56208837-D0A9-4B1A-801D-4C4344B2BA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8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87" name="Rectangle 1376">
              <a:extLst>
                <a:ext uri="{FF2B5EF4-FFF2-40B4-BE49-F238E27FC236}">
                  <a16:creationId xmlns:a16="http://schemas.microsoft.com/office/drawing/2014/main" id="{555F277A-9AFF-48EF-9D2F-7DA48AA362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75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88" name="Rectangle 1377">
              <a:extLst>
                <a:ext uri="{FF2B5EF4-FFF2-40B4-BE49-F238E27FC236}">
                  <a16:creationId xmlns:a16="http://schemas.microsoft.com/office/drawing/2014/main" id="{AE9DE65A-A501-4A60-AC04-F6B75FDD9E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89" name="Rectangle 1378">
              <a:extLst>
                <a:ext uri="{FF2B5EF4-FFF2-40B4-BE49-F238E27FC236}">
                  <a16:creationId xmlns:a16="http://schemas.microsoft.com/office/drawing/2014/main" id="{B34E4F24-41EB-4F18-B574-D810EE50BB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4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90" name="Rectangle 1379">
              <a:extLst>
                <a:ext uri="{FF2B5EF4-FFF2-40B4-BE49-F238E27FC236}">
                  <a16:creationId xmlns:a16="http://schemas.microsoft.com/office/drawing/2014/main" id="{22695EA9-07B9-418E-92DB-B8B1644791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32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91" name="Rectangle 1380">
              <a:extLst>
                <a:ext uri="{FF2B5EF4-FFF2-40B4-BE49-F238E27FC236}">
                  <a16:creationId xmlns:a16="http://schemas.microsoft.com/office/drawing/2014/main" id="{D7721DDB-95B5-428E-AAFC-3C6FCC244A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1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92" name="Rectangle 1381">
              <a:extLst>
                <a:ext uri="{FF2B5EF4-FFF2-40B4-BE49-F238E27FC236}">
                  <a16:creationId xmlns:a16="http://schemas.microsoft.com/office/drawing/2014/main" id="{31FC66B8-A4C4-4B7E-BE46-B658922C54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93" name="Rectangle 1382">
              <a:extLst>
                <a:ext uri="{FF2B5EF4-FFF2-40B4-BE49-F238E27FC236}">
                  <a16:creationId xmlns:a16="http://schemas.microsoft.com/office/drawing/2014/main" id="{574CC1C3-8D6A-4B94-B1F5-23BE9256AD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91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94" name="Rectangle 1383">
              <a:extLst>
                <a:ext uri="{FF2B5EF4-FFF2-40B4-BE49-F238E27FC236}">
                  <a16:creationId xmlns:a16="http://schemas.microsoft.com/office/drawing/2014/main" id="{9726A5A9-DA4E-4A41-B94C-6CD12A257C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7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95" name="Rectangle 1384">
              <a:extLst>
                <a:ext uri="{FF2B5EF4-FFF2-40B4-BE49-F238E27FC236}">
                  <a16:creationId xmlns:a16="http://schemas.microsoft.com/office/drawing/2014/main" id="{207C69D6-FE99-46C7-A7B6-310D281F55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64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96" name="Rectangle 1385">
              <a:extLst>
                <a:ext uri="{FF2B5EF4-FFF2-40B4-BE49-F238E27FC236}">
                  <a16:creationId xmlns:a16="http://schemas.microsoft.com/office/drawing/2014/main" id="{84972024-3630-4E0B-ADAC-F4BAE93219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51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97" name="Rectangle 1386">
              <a:extLst>
                <a:ext uri="{FF2B5EF4-FFF2-40B4-BE49-F238E27FC236}">
                  <a16:creationId xmlns:a16="http://schemas.microsoft.com/office/drawing/2014/main" id="{C0D35A1E-86ED-4D2C-8B82-26E7EF8794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3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98" name="Rectangle 1387">
              <a:extLst>
                <a:ext uri="{FF2B5EF4-FFF2-40B4-BE49-F238E27FC236}">
                  <a16:creationId xmlns:a16="http://schemas.microsoft.com/office/drawing/2014/main" id="{136A01DB-94D3-4723-AD2A-559132D412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2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099" name="Rectangle 1388">
              <a:extLst>
                <a:ext uri="{FF2B5EF4-FFF2-40B4-BE49-F238E27FC236}">
                  <a16:creationId xmlns:a16="http://schemas.microsoft.com/office/drawing/2014/main" id="{99A40EA4-8EE9-4700-B88F-C95D279170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09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00" name="Rectangle 1389">
              <a:extLst>
                <a:ext uri="{FF2B5EF4-FFF2-40B4-BE49-F238E27FC236}">
                  <a16:creationId xmlns:a16="http://schemas.microsoft.com/office/drawing/2014/main" id="{4FDFBDFE-5F23-4EA9-810F-98F0727F57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95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01" name="Rectangle 1390">
              <a:extLst>
                <a:ext uri="{FF2B5EF4-FFF2-40B4-BE49-F238E27FC236}">
                  <a16:creationId xmlns:a16="http://schemas.microsoft.com/office/drawing/2014/main" id="{103F8FA2-ACEB-4257-91FC-0955466226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02" name="Rectangle 1391">
              <a:extLst>
                <a:ext uri="{FF2B5EF4-FFF2-40B4-BE49-F238E27FC236}">
                  <a16:creationId xmlns:a16="http://schemas.microsoft.com/office/drawing/2014/main" id="{CF90D73F-875E-413B-94D8-922A2A98DC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8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03" name="Rectangle 1392">
              <a:extLst>
                <a:ext uri="{FF2B5EF4-FFF2-40B4-BE49-F238E27FC236}">
                  <a16:creationId xmlns:a16="http://schemas.microsoft.com/office/drawing/2014/main" id="{074EB3D5-6FF2-4CA2-88E2-6AE4E3CA36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5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04" name="Rectangle 1393">
              <a:extLst>
                <a:ext uri="{FF2B5EF4-FFF2-40B4-BE49-F238E27FC236}">
                  <a16:creationId xmlns:a16="http://schemas.microsoft.com/office/drawing/2014/main" id="{FB36ADCA-68E0-4C15-B35D-A9EFEBBD7D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05" name="Rectangle 1394">
              <a:extLst>
                <a:ext uri="{FF2B5EF4-FFF2-40B4-BE49-F238E27FC236}">
                  <a16:creationId xmlns:a16="http://schemas.microsoft.com/office/drawing/2014/main" id="{BBB7D6D1-DBCF-4BA2-B4CD-BF567FDC66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06" name="Rectangle 1395">
              <a:extLst>
                <a:ext uri="{FF2B5EF4-FFF2-40B4-BE49-F238E27FC236}">
                  <a16:creationId xmlns:a16="http://schemas.microsoft.com/office/drawing/2014/main" id="{8AE3108F-5128-4AEB-A05E-76086C511B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07" name="Rectangle 1396">
              <a:extLst>
                <a:ext uri="{FF2B5EF4-FFF2-40B4-BE49-F238E27FC236}">
                  <a16:creationId xmlns:a16="http://schemas.microsoft.com/office/drawing/2014/main" id="{01595CAA-DCE6-47B9-A379-1181483EDD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08" name="Rectangle 1397">
              <a:extLst>
                <a:ext uri="{FF2B5EF4-FFF2-40B4-BE49-F238E27FC236}">
                  <a16:creationId xmlns:a16="http://schemas.microsoft.com/office/drawing/2014/main" id="{C9D2D7C8-F71A-4334-AE55-64F6BB71B6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0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09" name="Rectangle 1398">
              <a:extLst>
                <a:ext uri="{FF2B5EF4-FFF2-40B4-BE49-F238E27FC236}">
                  <a16:creationId xmlns:a16="http://schemas.microsoft.com/office/drawing/2014/main" id="{14360672-0BBD-4F7C-8537-9C575B5676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9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10" name="Rectangle 1399">
              <a:extLst>
                <a:ext uri="{FF2B5EF4-FFF2-40B4-BE49-F238E27FC236}">
                  <a16:creationId xmlns:a16="http://schemas.microsoft.com/office/drawing/2014/main" id="{A82DC42A-E974-4FC4-ABD9-B91B4488AA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7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11" name="Rectangle 1400">
              <a:extLst>
                <a:ext uri="{FF2B5EF4-FFF2-40B4-BE49-F238E27FC236}">
                  <a16:creationId xmlns:a16="http://schemas.microsoft.com/office/drawing/2014/main" id="{D2CC4906-AD5B-4E2F-AA6A-B5E10F3212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64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12" name="Rectangle 1401">
              <a:extLst>
                <a:ext uri="{FF2B5EF4-FFF2-40B4-BE49-F238E27FC236}">
                  <a16:creationId xmlns:a16="http://schemas.microsoft.com/office/drawing/2014/main" id="{DDD8D74B-25C1-4A67-930B-A4F3F8D0DC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951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13" name="Rectangle 1402">
              <a:extLst>
                <a:ext uri="{FF2B5EF4-FFF2-40B4-BE49-F238E27FC236}">
                  <a16:creationId xmlns:a16="http://schemas.microsoft.com/office/drawing/2014/main" id="{7EEE9448-0360-40F5-B6BD-40FB29EA87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3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14" name="Rectangle 1403">
              <a:extLst>
                <a:ext uri="{FF2B5EF4-FFF2-40B4-BE49-F238E27FC236}">
                  <a16:creationId xmlns:a16="http://schemas.microsoft.com/office/drawing/2014/main" id="{25F43703-7F4A-4793-A3E0-2B838E1DCC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15" name="Rectangle 1404">
              <a:extLst>
                <a:ext uri="{FF2B5EF4-FFF2-40B4-BE49-F238E27FC236}">
                  <a16:creationId xmlns:a16="http://schemas.microsoft.com/office/drawing/2014/main" id="{A080ACBB-59ED-4BB1-9DB4-716D4EAEFB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0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16" name="Rectangle 1405">
              <a:extLst>
                <a:ext uri="{FF2B5EF4-FFF2-40B4-BE49-F238E27FC236}">
                  <a16:creationId xmlns:a16="http://schemas.microsoft.com/office/drawing/2014/main" id="{7DC25F39-877D-406B-9989-86C640D43B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17" name="Rectangle 1406">
              <a:extLst>
                <a:ext uri="{FF2B5EF4-FFF2-40B4-BE49-F238E27FC236}">
                  <a16:creationId xmlns:a16="http://schemas.microsoft.com/office/drawing/2014/main" id="{3AA8FCA5-631A-4D5E-990A-5C01933C19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18" name="Rectangle 1407">
              <a:extLst>
                <a:ext uri="{FF2B5EF4-FFF2-40B4-BE49-F238E27FC236}">
                  <a16:creationId xmlns:a16="http://schemas.microsoft.com/office/drawing/2014/main" id="{0A2CDADA-C083-48E6-8EF5-53F4DC6F68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68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19" name="Rectangle 1408">
              <a:extLst>
                <a:ext uri="{FF2B5EF4-FFF2-40B4-BE49-F238E27FC236}">
                  <a16:creationId xmlns:a16="http://schemas.microsoft.com/office/drawing/2014/main" id="{96BEDDAF-FA4F-425A-A039-A7C6CCB87C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55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20" name="Rectangle 1409">
              <a:extLst>
                <a:ext uri="{FF2B5EF4-FFF2-40B4-BE49-F238E27FC236}">
                  <a16:creationId xmlns:a16="http://schemas.microsoft.com/office/drawing/2014/main" id="{1833E1D3-3962-4184-82EE-931EB4DA52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4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21" name="Rectangle 1410">
              <a:extLst>
                <a:ext uri="{FF2B5EF4-FFF2-40B4-BE49-F238E27FC236}">
                  <a16:creationId xmlns:a16="http://schemas.microsoft.com/office/drawing/2014/main" id="{E36C9D29-73D2-45CD-8385-E4F5D5D6C5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22" name="Rectangle 1411">
              <a:extLst>
                <a:ext uri="{FF2B5EF4-FFF2-40B4-BE49-F238E27FC236}">
                  <a16:creationId xmlns:a16="http://schemas.microsoft.com/office/drawing/2014/main" id="{C19D2D23-927B-45AB-8897-6F6110A35E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13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23" name="Rectangle 1412">
              <a:extLst>
                <a:ext uri="{FF2B5EF4-FFF2-40B4-BE49-F238E27FC236}">
                  <a16:creationId xmlns:a16="http://schemas.microsoft.com/office/drawing/2014/main" id="{EDE55DCE-CCD6-406C-BAC8-81C63178E7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0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24" name="Rectangle 1413">
              <a:extLst>
                <a:ext uri="{FF2B5EF4-FFF2-40B4-BE49-F238E27FC236}">
                  <a16:creationId xmlns:a16="http://schemas.microsoft.com/office/drawing/2014/main" id="{B41A87C9-9674-4D86-901F-3EED839996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25" name="Rectangle 1414">
              <a:extLst>
                <a:ext uri="{FF2B5EF4-FFF2-40B4-BE49-F238E27FC236}">
                  <a16:creationId xmlns:a16="http://schemas.microsoft.com/office/drawing/2014/main" id="{FA1FE599-CF5E-4FAA-B793-BBFBF3532D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26" name="Rectangle 1415">
              <a:extLst>
                <a:ext uri="{FF2B5EF4-FFF2-40B4-BE49-F238E27FC236}">
                  <a16:creationId xmlns:a16="http://schemas.microsoft.com/office/drawing/2014/main" id="{5FC9AA86-89EA-4BE8-9D97-83BD9DB52F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27" name="Rectangle 1416">
              <a:extLst>
                <a:ext uri="{FF2B5EF4-FFF2-40B4-BE49-F238E27FC236}">
                  <a16:creationId xmlns:a16="http://schemas.microsoft.com/office/drawing/2014/main" id="{387DD6E6-2DF7-4CE5-BE78-71B78AC906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4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28" name="Rectangle 1417">
              <a:extLst>
                <a:ext uri="{FF2B5EF4-FFF2-40B4-BE49-F238E27FC236}">
                  <a16:creationId xmlns:a16="http://schemas.microsoft.com/office/drawing/2014/main" id="{927B729B-36D9-4205-9943-2BF3CB6996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31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29" name="Rectangle 1418">
              <a:extLst>
                <a:ext uri="{FF2B5EF4-FFF2-40B4-BE49-F238E27FC236}">
                  <a16:creationId xmlns:a16="http://schemas.microsoft.com/office/drawing/2014/main" id="{C122E4EA-B0B8-4CD9-A0A1-F3EBE5AA53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1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30" name="Rectangle 1419">
              <a:extLst>
                <a:ext uri="{FF2B5EF4-FFF2-40B4-BE49-F238E27FC236}">
                  <a16:creationId xmlns:a16="http://schemas.microsoft.com/office/drawing/2014/main" id="{4DD6AB83-B3AA-4DD5-B018-1B5B78A2E2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31" name="Rectangle 1420">
              <a:extLst>
                <a:ext uri="{FF2B5EF4-FFF2-40B4-BE49-F238E27FC236}">
                  <a16:creationId xmlns:a16="http://schemas.microsoft.com/office/drawing/2014/main" id="{882F1660-EF24-4A8B-A40C-5E7456AE53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91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32" name="Rectangle 1421">
              <a:extLst>
                <a:ext uri="{FF2B5EF4-FFF2-40B4-BE49-F238E27FC236}">
                  <a16:creationId xmlns:a16="http://schemas.microsoft.com/office/drawing/2014/main" id="{1B955BE4-96CD-4B61-A155-C9BD4639F2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33" name="Rectangle 1422">
              <a:extLst>
                <a:ext uri="{FF2B5EF4-FFF2-40B4-BE49-F238E27FC236}">
                  <a16:creationId xmlns:a16="http://schemas.microsoft.com/office/drawing/2014/main" id="{54EE400A-3646-4209-99E8-2315E24F98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34" name="Rectangle 1423">
              <a:extLst>
                <a:ext uri="{FF2B5EF4-FFF2-40B4-BE49-F238E27FC236}">
                  <a16:creationId xmlns:a16="http://schemas.microsoft.com/office/drawing/2014/main" id="{DBA4FFF2-317F-4964-9F3A-005988BFFD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48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35" name="Rectangle 1424">
              <a:extLst>
                <a:ext uri="{FF2B5EF4-FFF2-40B4-BE49-F238E27FC236}">
                  <a16:creationId xmlns:a16="http://schemas.microsoft.com/office/drawing/2014/main" id="{5FDCC20A-4018-4CD4-B2AC-5EE2B71DC5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35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36" name="Rectangle 1425">
              <a:extLst>
                <a:ext uri="{FF2B5EF4-FFF2-40B4-BE49-F238E27FC236}">
                  <a16:creationId xmlns:a16="http://schemas.microsoft.com/office/drawing/2014/main" id="{24E08A46-EDDB-4DE6-A1D1-E33B2D8BDA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37" name="Rectangle 1426">
              <a:extLst>
                <a:ext uri="{FF2B5EF4-FFF2-40B4-BE49-F238E27FC236}">
                  <a16:creationId xmlns:a16="http://schemas.microsoft.com/office/drawing/2014/main" id="{E8A811D9-0D97-4F63-954C-772AE69997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0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38" name="Rectangle 1427">
              <a:extLst>
                <a:ext uri="{FF2B5EF4-FFF2-40B4-BE49-F238E27FC236}">
                  <a16:creationId xmlns:a16="http://schemas.microsoft.com/office/drawing/2014/main" id="{B02001D1-EA43-4C98-8DFF-77E2D8B004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95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39" name="Rectangle 1428">
              <a:extLst>
                <a:ext uri="{FF2B5EF4-FFF2-40B4-BE49-F238E27FC236}">
                  <a16:creationId xmlns:a16="http://schemas.microsoft.com/office/drawing/2014/main" id="{2CFFCB7C-D9C4-47E4-A6F9-6F7DF11F41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40" name="Rectangle 1429">
              <a:extLst>
                <a:ext uri="{FF2B5EF4-FFF2-40B4-BE49-F238E27FC236}">
                  <a16:creationId xmlns:a16="http://schemas.microsoft.com/office/drawing/2014/main" id="{91B209C1-C287-4610-84E5-55BA354B5B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6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41" name="Rectangle 1430">
              <a:extLst>
                <a:ext uri="{FF2B5EF4-FFF2-40B4-BE49-F238E27FC236}">
                  <a16:creationId xmlns:a16="http://schemas.microsoft.com/office/drawing/2014/main" id="{FAFFF392-E57A-4425-9807-797B4CCFCB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42" name="Rectangle 1431">
              <a:extLst>
                <a:ext uri="{FF2B5EF4-FFF2-40B4-BE49-F238E27FC236}">
                  <a16:creationId xmlns:a16="http://schemas.microsoft.com/office/drawing/2014/main" id="{E858B2B7-B9CA-4AED-9134-7CB1881B8F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3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43" name="Rectangle 1432">
              <a:extLst>
                <a:ext uri="{FF2B5EF4-FFF2-40B4-BE49-F238E27FC236}">
                  <a16:creationId xmlns:a16="http://schemas.microsoft.com/office/drawing/2014/main" id="{3965A5C6-3C84-41A8-80DE-383A41F545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2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44" name="Rectangle 1433">
              <a:extLst>
                <a:ext uri="{FF2B5EF4-FFF2-40B4-BE49-F238E27FC236}">
                  <a16:creationId xmlns:a16="http://schemas.microsoft.com/office/drawing/2014/main" id="{1653F804-4A42-4EAC-AED5-744FAEAF9B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11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45" name="Rectangle 1434">
              <a:extLst>
                <a:ext uri="{FF2B5EF4-FFF2-40B4-BE49-F238E27FC236}">
                  <a16:creationId xmlns:a16="http://schemas.microsoft.com/office/drawing/2014/main" id="{55D55E0A-23CB-423C-AF1A-38ED3BF8A9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46" name="Rectangle 1435">
              <a:extLst>
                <a:ext uri="{FF2B5EF4-FFF2-40B4-BE49-F238E27FC236}">
                  <a16:creationId xmlns:a16="http://schemas.microsoft.com/office/drawing/2014/main" id="{372D489E-B35A-44D2-B9AF-D30B07764B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84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47" name="Rectangle 1436">
              <a:extLst>
                <a:ext uri="{FF2B5EF4-FFF2-40B4-BE49-F238E27FC236}">
                  <a16:creationId xmlns:a16="http://schemas.microsoft.com/office/drawing/2014/main" id="{58E88209-DB54-43A9-A35E-4B74BF12C4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71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48" name="Rectangle 1437">
              <a:extLst>
                <a:ext uri="{FF2B5EF4-FFF2-40B4-BE49-F238E27FC236}">
                  <a16:creationId xmlns:a16="http://schemas.microsoft.com/office/drawing/2014/main" id="{CE83359E-56FB-46D3-998B-40C6488232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5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49" name="Rectangle 1438">
              <a:extLst>
                <a:ext uri="{FF2B5EF4-FFF2-40B4-BE49-F238E27FC236}">
                  <a16:creationId xmlns:a16="http://schemas.microsoft.com/office/drawing/2014/main" id="{42F87024-9328-4ABB-80B8-92B82BD514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4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50" name="Rectangle 1439">
              <a:extLst>
                <a:ext uri="{FF2B5EF4-FFF2-40B4-BE49-F238E27FC236}">
                  <a16:creationId xmlns:a16="http://schemas.microsoft.com/office/drawing/2014/main" id="{88A05634-C01D-4E16-A185-2BDB89C8D1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29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51" name="Rectangle 1440">
              <a:extLst>
                <a:ext uri="{FF2B5EF4-FFF2-40B4-BE49-F238E27FC236}">
                  <a16:creationId xmlns:a16="http://schemas.microsoft.com/office/drawing/2014/main" id="{92A5C380-D006-4DD5-AC58-07131CDC8C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15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52" name="Rectangle 1441">
              <a:extLst>
                <a:ext uri="{FF2B5EF4-FFF2-40B4-BE49-F238E27FC236}">
                  <a16:creationId xmlns:a16="http://schemas.microsoft.com/office/drawing/2014/main" id="{0E11F663-550F-4ED1-93CC-63348BCF0C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53" name="Rectangle 1442">
              <a:extLst>
                <a:ext uri="{FF2B5EF4-FFF2-40B4-BE49-F238E27FC236}">
                  <a16:creationId xmlns:a16="http://schemas.microsoft.com/office/drawing/2014/main" id="{98DC2811-79C0-41F3-B014-4A2521C77C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8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54" name="Rectangle 1443">
              <a:extLst>
                <a:ext uri="{FF2B5EF4-FFF2-40B4-BE49-F238E27FC236}">
                  <a16:creationId xmlns:a16="http://schemas.microsoft.com/office/drawing/2014/main" id="{F486B140-CE7F-442A-B5CF-F6D12F0A7E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75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55" name="Rectangle 1444">
              <a:extLst>
                <a:ext uri="{FF2B5EF4-FFF2-40B4-BE49-F238E27FC236}">
                  <a16:creationId xmlns:a16="http://schemas.microsoft.com/office/drawing/2014/main" id="{9754757A-68F2-429E-819E-78BE76CC61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56" name="Rectangle 1445">
              <a:extLst>
                <a:ext uri="{FF2B5EF4-FFF2-40B4-BE49-F238E27FC236}">
                  <a16:creationId xmlns:a16="http://schemas.microsoft.com/office/drawing/2014/main" id="{A10B623F-DE0C-4396-8F50-C47E11EE46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4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57" name="Rectangle 1446">
              <a:extLst>
                <a:ext uri="{FF2B5EF4-FFF2-40B4-BE49-F238E27FC236}">
                  <a16:creationId xmlns:a16="http://schemas.microsoft.com/office/drawing/2014/main" id="{6FC87E67-A428-4729-BEEC-B4966C8586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32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58" name="Rectangle 1447">
              <a:extLst>
                <a:ext uri="{FF2B5EF4-FFF2-40B4-BE49-F238E27FC236}">
                  <a16:creationId xmlns:a16="http://schemas.microsoft.com/office/drawing/2014/main" id="{955A2534-710A-458A-8001-4528EBBA04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1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59" name="Rectangle 1448">
              <a:extLst>
                <a:ext uri="{FF2B5EF4-FFF2-40B4-BE49-F238E27FC236}">
                  <a16:creationId xmlns:a16="http://schemas.microsoft.com/office/drawing/2014/main" id="{F6F2FF2E-F78A-42B6-93BF-26ABB635D0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60" name="Rectangle 1449">
              <a:extLst>
                <a:ext uri="{FF2B5EF4-FFF2-40B4-BE49-F238E27FC236}">
                  <a16:creationId xmlns:a16="http://schemas.microsoft.com/office/drawing/2014/main" id="{054234EF-14DE-4BD2-9455-748A0CE9F8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91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61" name="Rectangle 1450">
              <a:extLst>
                <a:ext uri="{FF2B5EF4-FFF2-40B4-BE49-F238E27FC236}">
                  <a16:creationId xmlns:a16="http://schemas.microsoft.com/office/drawing/2014/main" id="{5B86EF66-03A6-45CB-A1DD-2C71851D6F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7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62" name="Rectangle 1451">
              <a:extLst>
                <a:ext uri="{FF2B5EF4-FFF2-40B4-BE49-F238E27FC236}">
                  <a16:creationId xmlns:a16="http://schemas.microsoft.com/office/drawing/2014/main" id="{55533202-3B3F-4222-936E-7A7E154C59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64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63" name="Rectangle 1452">
              <a:extLst>
                <a:ext uri="{FF2B5EF4-FFF2-40B4-BE49-F238E27FC236}">
                  <a16:creationId xmlns:a16="http://schemas.microsoft.com/office/drawing/2014/main" id="{1D7EBA51-53B5-404A-92AD-DFEA722AC3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51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64" name="Rectangle 1453">
              <a:extLst>
                <a:ext uri="{FF2B5EF4-FFF2-40B4-BE49-F238E27FC236}">
                  <a16:creationId xmlns:a16="http://schemas.microsoft.com/office/drawing/2014/main" id="{447E6571-276B-4E0D-BE09-D9CC437084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3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65" name="Rectangle 1454">
              <a:extLst>
                <a:ext uri="{FF2B5EF4-FFF2-40B4-BE49-F238E27FC236}">
                  <a16:creationId xmlns:a16="http://schemas.microsoft.com/office/drawing/2014/main" id="{148F92DD-E07C-458F-B25C-A0722F821A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2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66" name="Rectangle 1455">
              <a:extLst>
                <a:ext uri="{FF2B5EF4-FFF2-40B4-BE49-F238E27FC236}">
                  <a16:creationId xmlns:a16="http://schemas.microsoft.com/office/drawing/2014/main" id="{2839D630-2128-4CF5-B99D-30082D43DB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09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  <p:sp>
          <p:nvSpPr>
            <p:cNvPr id="1167" name="Rectangle 1456">
              <a:extLst>
                <a:ext uri="{FF2B5EF4-FFF2-40B4-BE49-F238E27FC236}">
                  <a16:creationId xmlns:a16="http://schemas.microsoft.com/office/drawing/2014/main" id="{6F90E3DF-2910-48F7-94D7-F189A12BD0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95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500"/>
            </a:p>
          </p:txBody>
        </p:sp>
      </p:grpSp>
      <p:sp>
        <p:nvSpPr>
          <p:cNvPr id="1529" name="Rectangle 505">
            <a:extLst>
              <a:ext uri="{FF2B5EF4-FFF2-40B4-BE49-F238E27FC236}">
                <a16:creationId xmlns:a16="http://schemas.microsoft.com/office/drawing/2014/main" id="{6C135729-A3B6-4885-A249-92008008BD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43550" y="4800600"/>
            <a:ext cx="1143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i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16-10-2001</a:t>
            </a:r>
          </a:p>
        </p:txBody>
      </p:sp>
      <p:sp>
        <p:nvSpPr>
          <p:cNvPr id="1530" name="Rectangle 506">
            <a:extLst>
              <a:ext uri="{FF2B5EF4-FFF2-40B4-BE49-F238E27FC236}">
                <a16:creationId xmlns:a16="http://schemas.microsoft.com/office/drawing/2014/main" id="{F5DB96EA-C6FE-4E7F-8CDB-FB0F5467B0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0" y="4800600"/>
            <a:ext cx="914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9CD541-D76A-478D-9275-17D3251FFC5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1030" name="Rectangle 507">
            <a:extLst>
              <a:ext uri="{FF2B5EF4-FFF2-40B4-BE49-F238E27FC236}">
                <a16:creationId xmlns:a16="http://schemas.microsoft.com/office/drawing/2014/main" id="{D762E0F5-C4C8-497F-B5C8-CB5B88F6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857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 i="1">
                <a:solidFill>
                  <a:srgbClr val="0D1F7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i="1">
                <a:solidFill>
                  <a:srgbClr val="0D1F74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i="1">
                <a:solidFill>
                  <a:srgbClr val="0D1F74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i="1">
                <a:solidFill>
                  <a:srgbClr val="0D1F74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i="1">
                <a:solidFill>
                  <a:srgbClr val="0D1F74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050" i="0">
              <a:solidFill>
                <a:schemeClr val="tx1"/>
              </a:solidFill>
            </a:endParaRPr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EF8AAFC1-82C4-4888-A8C4-A193175D0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228600"/>
            <a:ext cx="541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nl-NL" altLang="fr-FR"/>
          </a:p>
        </p:txBody>
      </p:sp>
      <p:sp>
        <p:nvSpPr>
          <p:cNvPr id="1032" name="Rectangle 3">
            <a:extLst>
              <a:ext uri="{FF2B5EF4-FFF2-40B4-BE49-F238E27FC236}">
                <a16:creationId xmlns:a16="http://schemas.microsoft.com/office/drawing/2014/main" id="{949F55B6-15D0-47B2-8C4D-D9151A132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640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nl-NL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itchFamily="34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itchFamily="34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itchFamily="34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itchFamily="34" charset="0"/>
        </a:defRPr>
      </a:lvl9pPr>
    </p:titleStyle>
    <p:bodyStyle>
      <a:lvl1pPr marL="211138" indent="-21113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73088" indent="-141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4075" indent="-1365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138238" indent="-1365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431925" indent="-1460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775177" indent="-14644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118069" indent="-14644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460961" indent="-14644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803852" indent="-14644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CF1C981-1AEF-47B6-8EE0-B1924D4137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2763" y="2139950"/>
            <a:ext cx="5829300" cy="642938"/>
          </a:xfrm>
        </p:spPr>
        <p:txBody>
          <a:bodyPr/>
          <a:lstStyle/>
          <a:p>
            <a:pPr eaLnBrk="1" hangingPunct="1"/>
            <a:br>
              <a:rPr lang="en-GB" altLang="fr-FR" sz="2100"/>
            </a:br>
            <a:r>
              <a:rPr lang="en-GB" altLang="fr-FR" sz="2100"/>
              <a:t>Incisional hernia prevention</a:t>
            </a:r>
            <a:endParaRPr lang="en-US" altLang="fr-FR" sz="210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F6FD0B4E-FAA4-4AC6-93D2-0D497E2236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7113" y="2951163"/>
            <a:ext cx="4800600" cy="900112"/>
          </a:xfrm>
        </p:spPr>
        <p:txBody>
          <a:bodyPr/>
          <a:lstStyle/>
          <a:p>
            <a:pPr eaLnBrk="1" hangingPunct="1">
              <a:defRPr/>
            </a:pPr>
            <a:endParaRPr lang="en-US" altLang="de-DE" dirty="0"/>
          </a:p>
          <a:p>
            <a:pPr eaLnBrk="1" hangingPunct="1">
              <a:defRPr/>
            </a:pPr>
            <a:r>
              <a:rPr lang="en-US" altLang="de-DE" sz="1050" dirty="0"/>
              <a:t>An Jairam</a:t>
            </a:r>
          </a:p>
          <a:p>
            <a:pPr eaLnBrk="1" hangingPunct="1">
              <a:defRPr/>
            </a:pPr>
            <a:r>
              <a:rPr lang="en-US" altLang="de-DE" sz="1050" dirty="0"/>
              <a:t>REPAIR research group</a:t>
            </a:r>
          </a:p>
          <a:p>
            <a:pPr eaLnBrk="1" hangingPunct="1">
              <a:defRPr/>
            </a:pPr>
            <a:r>
              <a:rPr lang="en-US" altLang="de-DE" sz="1050" dirty="0"/>
              <a:t>15</a:t>
            </a:r>
            <a:r>
              <a:rPr lang="en-US" altLang="de-DE" sz="1050" baseline="30000" dirty="0"/>
              <a:t>th</a:t>
            </a:r>
            <a:r>
              <a:rPr lang="en-US" altLang="de-DE" sz="1050" dirty="0"/>
              <a:t> of June 2018</a:t>
            </a:r>
          </a:p>
        </p:txBody>
      </p:sp>
      <p:pic>
        <p:nvPicPr>
          <p:cNvPr id="5124" name="Afbeelding 1">
            <a:extLst>
              <a:ext uri="{FF2B5EF4-FFF2-40B4-BE49-F238E27FC236}">
                <a16:creationId xmlns:a16="http://schemas.microsoft.com/office/drawing/2014/main" id="{0C22E4DB-7856-4901-83E5-108909ABB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195263"/>
            <a:ext cx="2636837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3A48EB8A-4367-4EDC-AF10-72DE46EF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Methods</a:t>
            </a:r>
          </a:p>
        </p:txBody>
      </p:sp>
      <p:sp>
        <p:nvSpPr>
          <p:cNvPr id="10243" name="Tijdelijke aanduiding voor inhoud 2">
            <a:extLst>
              <a:ext uri="{FF2B5EF4-FFF2-40B4-BE49-F238E27FC236}">
                <a16:creationId xmlns:a16="http://schemas.microsoft.com/office/drawing/2014/main" id="{7031E5EC-0837-472D-A830-8D1964F06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Inclusion criteria</a:t>
            </a:r>
          </a:p>
          <a:p>
            <a:pPr lvl="1" eaLnBrk="1" hangingPunct="1"/>
            <a:r>
              <a:rPr lang="en-US" altLang="fr-FR"/>
              <a:t>Presence AAA and/or BMI ≥ 27</a:t>
            </a:r>
          </a:p>
          <a:p>
            <a:pPr lvl="1" eaLnBrk="1" hangingPunct="1"/>
            <a:r>
              <a:rPr lang="en-US" altLang="fr-FR"/>
              <a:t>Midline laparotomy</a:t>
            </a:r>
          </a:p>
          <a:p>
            <a:pPr eaLnBrk="1" hangingPunct="1"/>
            <a:endParaRPr lang="en-US" altLang="fr-FR"/>
          </a:p>
          <a:p>
            <a:pPr eaLnBrk="1" hangingPunct="1"/>
            <a:r>
              <a:rPr lang="en-US" altLang="fr-FR"/>
              <a:t>Follow up</a:t>
            </a:r>
          </a:p>
          <a:p>
            <a:pPr lvl="1" eaLnBrk="1" hangingPunct="1"/>
            <a:r>
              <a:rPr lang="en-US" altLang="fr-FR"/>
              <a:t>Physical examination</a:t>
            </a:r>
          </a:p>
          <a:p>
            <a:pPr lvl="1" eaLnBrk="1" hangingPunct="1"/>
            <a:r>
              <a:rPr lang="en-US" altLang="fr-FR"/>
              <a:t>Radiological examination</a:t>
            </a:r>
          </a:p>
          <a:p>
            <a:pPr lvl="1" eaLnBrk="1" hangingPunct="1"/>
            <a:endParaRPr lang="en-US" altLang="fr-FR"/>
          </a:p>
          <a:p>
            <a:pPr eaLnBrk="1" hangingPunct="1">
              <a:buClrTx/>
            </a:pPr>
            <a:r>
              <a:rPr lang="en-US" altLang="fr-FR"/>
              <a:t>Statistical analysis</a:t>
            </a:r>
          </a:p>
          <a:p>
            <a:pPr lvl="1" eaLnBrk="1" hangingPunct="1">
              <a:buClrTx/>
            </a:pPr>
            <a:r>
              <a:rPr lang="en-US" altLang="fr-FR"/>
              <a:t>Bonferroni </a:t>
            </a:r>
            <a:r>
              <a:rPr lang="nl-NL" altLang="fr-FR"/>
              <a:t>correction: p=0.05/3 = 0.017</a:t>
            </a:r>
          </a:p>
          <a:p>
            <a:pPr lvl="1" eaLnBrk="1" hangingPunct="1">
              <a:buClrTx/>
            </a:pPr>
            <a:endParaRPr lang="en-US" altLang="fr-FR" sz="1200"/>
          </a:p>
          <a:p>
            <a:pPr lvl="1" eaLnBrk="1" hangingPunct="1"/>
            <a:endParaRPr lang="nl-NL" altLang="fr-FR"/>
          </a:p>
        </p:txBody>
      </p:sp>
      <p:pic>
        <p:nvPicPr>
          <p:cNvPr id="15364" name="Picture 5">
            <a:extLst>
              <a:ext uri="{FF2B5EF4-FFF2-40B4-BE49-F238E27FC236}">
                <a16:creationId xmlns:a16="http://schemas.microsoft.com/office/drawing/2014/main" id="{3CF548D6-FC10-4CAF-B560-173F372C0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384300"/>
            <a:ext cx="205898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EC4ED247-A8E9-4949-86C3-F2D8CF10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PRISMA Flow diagram</a:t>
            </a:r>
          </a:p>
        </p:txBody>
      </p:sp>
      <p:grpSp>
        <p:nvGrpSpPr>
          <p:cNvPr id="16387" name="Group 20">
            <a:extLst>
              <a:ext uri="{FF2B5EF4-FFF2-40B4-BE49-F238E27FC236}">
                <a16:creationId xmlns:a16="http://schemas.microsoft.com/office/drawing/2014/main" id="{79EE9FB7-AB3D-4DEF-A8AF-8C8372567F43}"/>
              </a:ext>
            </a:extLst>
          </p:cNvPr>
          <p:cNvGrpSpPr>
            <a:grpSpLocks/>
          </p:cNvGrpSpPr>
          <p:nvPr/>
        </p:nvGrpSpPr>
        <p:grpSpPr bwMode="auto">
          <a:xfrm>
            <a:off x="890588" y="1276350"/>
            <a:ext cx="5562600" cy="3078163"/>
            <a:chOff x="114300" y="800100"/>
            <a:chExt cx="6016646" cy="4373325"/>
          </a:xfrm>
        </p:grpSpPr>
        <p:sp>
          <p:nvSpPr>
            <p:cNvPr id="16390" name="Rectangle 12">
              <a:extLst>
                <a:ext uri="{FF2B5EF4-FFF2-40B4-BE49-F238E27FC236}">
                  <a16:creationId xmlns:a16="http://schemas.microsoft.com/office/drawing/2014/main" id="{9DD4F0C6-0B00-4E31-ABF5-DB303922F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034" y="2629273"/>
              <a:ext cx="1670718" cy="8006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68580" bIns="68580"/>
            <a:lstStyle>
              <a:lvl1pPr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fr-FR" sz="700" i="0">
                  <a:solidFill>
                    <a:schemeClr val="tx1"/>
                  </a:solidFill>
                  <a:cs typeface="Times New Roman" panose="02020603050405020304" pitchFamily="18" charset="0"/>
                </a:rPr>
                <a:t>Included patients, n = 480</a:t>
              </a:r>
            </a:p>
            <a:p>
              <a:endParaRPr lang="en-GB" altLang="fr-FR" sz="700" i="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>
                <a:buFontTx/>
                <a:buChar char="-"/>
              </a:pPr>
              <a:r>
                <a:rPr lang="en-GB" altLang="fr-FR" sz="700" i="0">
                  <a:solidFill>
                    <a:schemeClr val="tx1"/>
                  </a:solidFill>
                  <a:cs typeface="Times New Roman" panose="02020603050405020304" pitchFamily="18" charset="0"/>
                </a:rPr>
                <a:t>AAA, n = 150</a:t>
              </a:r>
            </a:p>
            <a:p>
              <a:pPr>
                <a:buFontTx/>
                <a:buChar char="-"/>
              </a:pPr>
              <a:r>
                <a:rPr lang="en-GB" altLang="fr-FR" sz="700" i="0">
                  <a:solidFill>
                    <a:schemeClr val="tx1"/>
                  </a:solidFill>
                  <a:cs typeface="Times New Roman" panose="02020603050405020304" pitchFamily="18" charset="0"/>
                </a:rPr>
                <a:t>BMI ≥ 27, n = 330</a:t>
              </a:r>
              <a:endParaRPr lang="en-GB" altLang="fr-FR" sz="700" i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endParaRPr lang="en-GB" altLang="fr-FR" sz="900" i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6391" name="Group 19">
              <a:extLst>
                <a:ext uri="{FF2B5EF4-FFF2-40B4-BE49-F238E27FC236}">
                  <a16:creationId xmlns:a16="http://schemas.microsoft.com/office/drawing/2014/main" id="{D25A3052-DDFD-4277-9590-A97DC1EEA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" y="800100"/>
              <a:ext cx="6016646" cy="4373325"/>
              <a:chOff x="114300" y="800100"/>
              <a:chExt cx="6016646" cy="4373325"/>
            </a:xfrm>
          </p:grpSpPr>
          <p:sp>
            <p:nvSpPr>
              <p:cNvPr id="15368" name="Rectangle 14">
                <a:extLst>
                  <a:ext uri="{FF2B5EF4-FFF2-40B4-BE49-F238E27FC236}">
                    <a16:creationId xmlns:a16="http://schemas.microsoft.com/office/drawing/2014/main" id="{516AF409-0DF2-42FA-BBA5-AFB75D850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088" y="1537634"/>
                <a:ext cx="2458858" cy="10262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68580" bIns="68580"/>
              <a:lstStyle>
                <a:lvl1pPr eaLnBrk="0" hangingPunct="0">
                  <a:lnSpc>
                    <a:spcPct val="120000"/>
                  </a:lnSpc>
                  <a:spcBef>
                    <a:spcPct val="20000"/>
                  </a:spcBef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ct val="120000"/>
                  </a:lnSpc>
                  <a:spcBef>
                    <a:spcPct val="20000"/>
                  </a:spcBef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ct val="120000"/>
                  </a:lnSpc>
                  <a:spcBef>
                    <a:spcPct val="20000"/>
                  </a:spcBef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lnSpc>
                    <a:spcPct val="120000"/>
                  </a:lnSpc>
                  <a:spcBef>
                    <a:spcPct val="20000"/>
                  </a:spcBef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lnSpc>
                    <a:spcPct val="120000"/>
                  </a:lnSpc>
                  <a:spcBef>
                    <a:spcPct val="20000"/>
                  </a:spcBef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788" i="0" dirty="0">
                    <a:cs typeface="Times New Roman" pitchFamily="18" charset="0"/>
                  </a:rPr>
                  <a:t>Total # of patients excluded, n = 18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788" i="0" dirty="0">
                    <a:cs typeface="Times New Roman" pitchFamily="18" charset="0"/>
                  </a:rPr>
                  <a:t>- No midline incision, n = 8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788" i="0" dirty="0">
                    <a:cs typeface="Times New Roman" pitchFamily="18" charset="0"/>
                  </a:rPr>
                  <a:t>- Withdrew informed consent, n = 3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788" i="0" dirty="0">
                    <a:cs typeface="Times New Roman" pitchFamily="18" charset="0"/>
                  </a:rPr>
                  <a:t>- Already incisional hernia present, n = 3</a:t>
                </a:r>
                <a:br>
                  <a:rPr lang="en-US" altLang="en-US" sz="788" i="0" dirty="0">
                    <a:cs typeface="Times New Roman" pitchFamily="18" charset="0"/>
                  </a:rPr>
                </a:br>
                <a:r>
                  <a:rPr lang="en-US" altLang="en-US" sz="788" i="0" dirty="0">
                    <a:cs typeface="Times New Roman" pitchFamily="18" charset="0"/>
                  </a:rPr>
                  <a:t>- Other, n = 4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900" i="0" dirty="0">
                  <a:cs typeface="Arial" charset="0"/>
                </a:endParaRPr>
              </a:p>
            </p:txBody>
          </p:sp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id="{6AE25DF9-FB0F-4F01-B12E-36B792B03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2100" y="800100"/>
                <a:ext cx="2771366" cy="5706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68580" bIns="68580"/>
              <a:lstStyle/>
              <a:p>
                <a:pPr algn="ctr" eaLnBrk="1" hangingPunct="1">
                  <a:defRPr/>
                </a:pPr>
                <a:r>
                  <a:rPr lang="en-GB" altLang="en-US" sz="788" i="0" dirty="0">
                    <a:solidFill>
                      <a:schemeClr val="tx1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Total number of included patients </a:t>
                </a:r>
                <a:br>
                  <a:rPr lang="en-GB" altLang="en-US" sz="788" i="0" dirty="0">
                    <a:solidFill>
                      <a:schemeClr val="tx1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</a:br>
                <a:r>
                  <a:rPr lang="en-GB" altLang="en-US" sz="788" i="0" dirty="0">
                    <a:solidFill>
                      <a:schemeClr val="tx1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(n = 498)</a:t>
                </a:r>
                <a:endParaRPr lang="en-GB" altLang="en-US" sz="788" i="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6394" name="AutoShape 11">
                <a:extLst>
                  <a:ext uri="{FF2B5EF4-FFF2-40B4-BE49-F238E27FC236}">
                    <a16:creationId xmlns:a16="http://schemas.microsoft.com/office/drawing/2014/main" id="{8A9B0A3B-FC3A-4281-B166-0051616799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950" y="1370240"/>
                <a:ext cx="0" cy="12587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95" name="AutoShape 10">
                <a:extLst>
                  <a:ext uri="{FF2B5EF4-FFF2-40B4-BE49-F238E27FC236}">
                    <a16:creationId xmlns:a16="http://schemas.microsoft.com/office/drawing/2014/main" id="{5972E618-B42D-4745-B134-86CFBC4885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950" y="2057114"/>
                <a:ext cx="68511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396" name="Rectangle 9">
                <a:extLst>
                  <a:ext uri="{FF2B5EF4-FFF2-40B4-BE49-F238E27FC236}">
                    <a16:creationId xmlns:a16="http://schemas.microsoft.com/office/drawing/2014/main" id="{8F68C26A-B82F-4E5D-A05D-0EC54F4EE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4113362"/>
                <a:ext cx="1739401" cy="10600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68580" bIns="68580"/>
              <a:lstStyle>
                <a:lvl1pPr indent="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PS, n = 107</a:t>
                </a:r>
              </a:p>
              <a:p>
                <a:pPr algn="ctr" eaLnBrk="1" hangingPunct="1"/>
                <a:endParaRPr lang="en-US" altLang="fr-FR" sz="700" i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AAA, n = 37</a:t>
                </a:r>
              </a:p>
              <a:p>
                <a:pPr>
                  <a:buFontTx/>
                  <a:buChar char="-"/>
                </a:pPr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BMI ≥ 27 = 70</a:t>
                </a:r>
                <a:endParaRPr lang="en-US" altLang="fr-FR" sz="700" i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Lost to FU/missing: 13</a:t>
                </a:r>
                <a:r>
                  <a:rPr lang="en-GB" altLang="fr-FR" sz="9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	</a:t>
                </a:r>
                <a:endParaRPr lang="en-GB" altLang="fr-FR" sz="900" i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97" name="Rectangle 8">
                <a:extLst>
                  <a:ext uri="{FF2B5EF4-FFF2-40B4-BE49-F238E27FC236}">
                    <a16:creationId xmlns:a16="http://schemas.microsoft.com/office/drawing/2014/main" id="{0C474186-6C90-4D5D-A767-A6ED51952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8034" y="4113362"/>
                <a:ext cx="1804650" cy="10600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68580" bIns="68580"/>
              <a:lstStyle>
                <a:lvl1pPr indent="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OMA, n = 188</a:t>
                </a:r>
              </a:p>
              <a:p>
                <a:pPr algn="ctr"/>
                <a:endParaRPr lang="en-US" altLang="fr-FR" sz="700" i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buFontTx/>
                  <a:buChar char="-"/>
                </a:pPr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AAA, n = 61</a:t>
                </a:r>
              </a:p>
              <a:p>
                <a:pPr>
                  <a:buFontTx/>
                  <a:buChar char="-"/>
                </a:pPr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BMI ≥ 27 = 127</a:t>
                </a:r>
                <a:endParaRPr lang="en-US" altLang="fr-FR" sz="700" i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Lost to FU/missing: 18</a:t>
                </a:r>
                <a:endParaRPr lang="en-US" altLang="fr-FR" sz="700" i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endParaRPr lang="es-ES" altLang="fr-FR" sz="900" i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98" name="Rectangle 7">
                <a:extLst>
                  <a:ext uri="{FF2B5EF4-FFF2-40B4-BE49-F238E27FC236}">
                    <a16:creationId xmlns:a16="http://schemas.microsoft.com/office/drawing/2014/main" id="{DAF60BB2-C874-431F-9464-D6BB495A5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0050" y="4113362"/>
                <a:ext cx="1768592" cy="10600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68580" bIns="68580"/>
              <a:lstStyle>
                <a:lvl1pPr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SMA, n = 185</a:t>
                </a:r>
              </a:p>
              <a:p>
                <a:endParaRPr lang="en-US" altLang="fr-FR" sz="700" i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buFontTx/>
                  <a:buChar char="-"/>
                </a:pPr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AAA, n = 52</a:t>
                </a:r>
              </a:p>
              <a:p>
                <a:pPr>
                  <a:buFontTx/>
                  <a:buChar char="-"/>
                </a:pPr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BMI ≥ 27 = 133</a:t>
                </a:r>
                <a:endParaRPr lang="en-US" altLang="fr-FR" sz="700" i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Lost to FU/missing: 21</a:t>
                </a:r>
                <a:endParaRPr lang="en-US" altLang="fr-FR" sz="700" i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endParaRPr lang="en-GB" altLang="fr-FR" sz="900" i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6399" name="AutoShape 6">
                <a:extLst>
                  <a:ext uri="{FF2B5EF4-FFF2-40B4-BE49-F238E27FC236}">
                    <a16:creationId xmlns:a16="http://schemas.microsoft.com/office/drawing/2014/main" id="{B11542AC-B9DE-4CD1-8405-E658D136F8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950" y="3429170"/>
                <a:ext cx="0" cy="68518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0" name="AutoShape 5">
                <a:extLst>
                  <a:ext uri="{FF2B5EF4-FFF2-40B4-BE49-F238E27FC236}">
                    <a16:creationId xmlns:a16="http://schemas.microsoft.com/office/drawing/2014/main" id="{844E22E0-3996-4B9D-A24C-5F7DB542DB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143260" y="3429170"/>
                <a:ext cx="1828689" cy="68518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1" name="AutoShape 4">
                <a:extLst>
                  <a:ext uri="{FF2B5EF4-FFF2-40B4-BE49-F238E27FC236}">
                    <a16:creationId xmlns:a16="http://schemas.microsoft.com/office/drawing/2014/main" id="{990699E2-0570-4D30-BFB0-256C491893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950" y="3429170"/>
                <a:ext cx="1828689" cy="68518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6388" name="Rectangle 15">
            <a:extLst>
              <a:ext uri="{FF2B5EF4-FFF2-40B4-BE49-F238E27FC236}">
                <a16:creationId xmlns:a16="http://schemas.microsoft.com/office/drawing/2014/main" id="{D5D0E3C5-D551-421C-91CB-D07519887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184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fr-FR" sz="1500"/>
          </a:p>
        </p:txBody>
      </p:sp>
      <p:sp>
        <p:nvSpPr>
          <p:cNvPr id="29700" name="Rectangle 22">
            <a:extLst>
              <a:ext uri="{FF2B5EF4-FFF2-40B4-BE49-F238E27FC236}">
                <a16:creationId xmlns:a16="http://schemas.microsoft.com/office/drawing/2014/main" id="{FEB275B5-F523-496F-8CF0-95182A155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184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de-DE" sz="1350" i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E19ACDFF-5795-4CAC-9411-79F53C4B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/>
              <a:t>Long-term results</a:t>
            </a:r>
          </a:p>
        </p:txBody>
      </p:sp>
      <p:sp>
        <p:nvSpPr>
          <p:cNvPr id="17411" name="Tijdelijke aanduiding voor inhoud 2">
            <a:extLst>
              <a:ext uri="{FF2B5EF4-FFF2-40B4-BE49-F238E27FC236}">
                <a16:creationId xmlns:a16="http://schemas.microsoft.com/office/drawing/2014/main" id="{C707DCA0-326E-4F6C-9865-7D244C94F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fr-FR"/>
              <a:t>Incidence incisional hernia</a:t>
            </a:r>
          </a:p>
          <a:p>
            <a:pPr lvl="1" eaLnBrk="1" hangingPunct="1"/>
            <a:r>
              <a:rPr lang="en-GB" altLang="fr-FR"/>
              <a:t>In total: 92 (19%)</a:t>
            </a:r>
          </a:p>
          <a:p>
            <a:pPr lvl="1" eaLnBrk="1" hangingPunct="1"/>
            <a:r>
              <a:rPr lang="en-GB" altLang="fr-FR"/>
              <a:t>Per group: </a:t>
            </a:r>
          </a:p>
          <a:p>
            <a:pPr lvl="1" eaLnBrk="1" hangingPunct="1"/>
            <a:endParaRPr lang="nl-NL" altLang="fr-FR"/>
          </a:p>
          <a:p>
            <a:pPr lvl="1" eaLnBrk="1" hangingPunct="1"/>
            <a:endParaRPr lang="nl-NL" altLang="fr-FR"/>
          </a:p>
          <a:p>
            <a:pPr lvl="1" eaLnBrk="1" hangingPunct="1"/>
            <a:endParaRPr lang="nl-NL" altLang="fr-FR"/>
          </a:p>
          <a:p>
            <a:pPr lvl="1" eaLnBrk="1" hangingPunct="1">
              <a:buFont typeface="Wingdings" panose="05000000000000000000" pitchFamily="2" charset="2"/>
              <a:buNone/>
            </a:pPr>
            <a:endParaRPr lang="nl-NL" altLang="fr-FR"/>
          </a:p>
          <a:p>
            <a:pPr lvl="1" eaLnBrk="1" hangingPunct="1"/>
            <a:r>
              <a:rPr lang="en-GB" altLang="fr-FR"/>
              <a:t>Mean FU: 21 months (SD ± 9)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C929C6A-8501-4625-BDEE-543FA7350BB0}"/>
              </a:ext>
            </a:extLst>
          </p:cNvPr>
          <p:cNvGraphicFramePr>
            <a:graphicFrameLocks noGrp="1"/>
          </p:cNvGraphicFramePr>
          <p:nvPr/>
        </p:nvGraphicFramePr>
        <p:xfrm>
          <a:off x="765175" y="2166938"/>
          <a:ext cx="5472113" cy="89058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2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647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marL="68577" marR="68577" marT="25646" marB="25646"/>
                </a:tc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No incisional</a:t>
                      </a:r>
                      <a:r>
                        <a:rPr lang="en-GB" sz="1100" baseline="0" noProof="0" dirty="0"/>
                        <a:t> hernia</a:t>
                      </a:r>
                      <a:endParaRPr lang="en-GB" sz="1100" noProof="0" dirty="0"/>
                    </a:p>
                  </a:txBody>
                  <a:tcPr marL="68577" marR="68577" marT="25646" marB="25646"/>
                </a:tc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Incisional hernia</a:t>
                      </a:r>
                    </a:p>
                  </a:txBody>
                  <a:tcPr marL="68577" marR="68577" marT="25646" marB="25646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%</a:t>
                      </a:r>
                    </a:p>
                  </a:txBody>
                  <a:tcPr marL="68577" marR="68577" marT="25646" marB="256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r>
                        <a:rPr lang="nl-NL" sz="1100" dirty="0"/>
                        <a:t>PS</a:t>
                      </a:r>
                    </a:p>
                  </a:txBody>
                  <a:tcPr marL="68577" marR="68577" marT="25646" marB="25646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62</a:t>
                      </a:r>
                    </a:p>
                  </a:txBody>
                  <a:tcPr marL="68577" marR="68577" marT="25635" marB="25635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32</a:t>
                      </a:r>
                    </a:p>
                  </a:txBody>
                  <a:tcPr marL="68577" marR="68577" marT="25635" marB="25635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30%</a:t>
                      </a:r>
                    </a:p>
                  </a:txBody>
                  <a:tcPr marL="68577" marR="68577" marT="25635" marB="256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r>
                        <a:rPr lang="nl-NL" sz="1100" dirty="0" err="1"/>
                        <a:t>Onlay</a:t>
                      </a:r>
                      <a:endParaRPr lang="nl-NL" sz="1100" dirty="0"/>
                    </a:p>
                  </a:txBody>
                  <a:tcPr marL="68577" marR="68577" marT="25646" marB="25646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145</a:t>
                      </a:r>
                    </a:p>
                  </a:txBody>
                  <a:tcPr marL="68577" marR="68577" marT="25635" marB="25635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25</a:t>
                      </a:r>
                    </a:p>
                  </a:txBody>
                  <a:tcPr marL="68577" marR="68577" marT="25635" marB="25635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13%</a:t>
                      </a:r>
                    </a:p>
                  </a:txBody>
                  <a:tcPr marL="68577" marR="68577" marT="25635" marB="256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r>
                        <a:rPr lang="nl-NL" sz="1100" dirty="0" err="1"/>
                        <a:t>Sublay</a:t>
                      </a:r>
                      <a:endParaRPr lang="nl-NL" sz="1100" dirty="0"/>
                    </a:p>
                  </a:txBody>
                  <a:tcPr marL="68577" marR="68577" marT="25646" marB="25646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130</a:t>
                      </a:r>
                    </a:p>
                  </a:txBody>
                  <a:tcPr marL="68577" marR="68577" marT="25635" marB="25635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34</a:t>
                      </a:r>
                    </a:p>
                  </a:txBody>
                  <a:tcPr marL="68577" marR="68577" marT="25635" marB="25635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18%</a:t>
                      </a:r>
                    </a:p>
                  </a:txBody>
                  <a:tcPr marL="68577" marR="68577" marT="25635" marB="256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 2">
            <a:extLst>
              <a:ext uri="{FF2B5EF4-FFF2-40B4-BE49-F238E27FC236}">
                <a16:creationId xmlns:a16="http://schemas.microsoft.com/office/drawing/2014/main" id="{2CDD1334-3AF8-4C19-98D7-C0DD27ED9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2397125"/>
            <a:ext cx="685800" cy="2143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sz="1500">
              <a:ea typeface="+mn-ea"/>
            </a:endParaRPr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52CDA980-12D8-4CD7-BC1C-FCB7C8A85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2624138"/>
            <a:ext cx="685800" cy="2143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sz="1500">
              <a:ea typeface="+mn-ea"/>
            </a:endParaRP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D0A14BF8-5620-410A-9B95-8F1B93EE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2857500"/>
            <a:ext cx="685800" cy="2143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sz="150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8A0BC19A-87F5-491D-9554-EEC5C08C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fr-FR"/>
              <a:t>Long-term results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3BAD255-A554-4F80-9224-3AFD774DC7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1328738"/>
          <a:ext cx="6400800" cy="85725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18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solidFill>
                            <a:srgbClr val="0C2074"/>
                          </a:solidFill>
                        </a:rPr>
                        <a:t>Incidence</a:t>
                      </a:r>
                      <a:r>
                        <a:rPr lang="nl-NL" sz="1400" dirty="0">
                          <a:solidFill>
                            <a:srgbClr val="0C2074"/>
                          </a:solidFill>
                        </a:rPr>
                        <a:t> (%)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solidFill>
                            <a:srgbClr val="0C2074"/>
                          </a:solidFill>
                        </a:rPr>
                        <a:t>Odds</a:t>
                      </a:r>
                      <a:r>
                        <a:rPr lang="nl-NL" sz="1400" dirty="0">
                          <a:solidFill>
                            <a:srgbClr val="0C2074"/>
                          </a:solidFill>
                        </a:rPr>
                        <a:t> ratio (95% CI)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rgbClr val="0C2074"/>
                          </a:solidFill>
                        </a:rPr>
                        <a:t>P-</a:t>
                      </a:r>
                      <a:r>
                        <a:rPr lang="nl-NL" sz="1400" dirty="0" err="1">
                          <a:solidFill>
                            <a:srgbClr val="0C2074"/>
                          </a:solidFill>
                        </a:rPr>
                        <a:t>value</a:t>
                      </a:r>
                      <a:endParaRPr lang="nl-NL" sz="1400" dirty="0">
                        <a:solidFill>
                          <a:srgbClr val="0C2074"/>
                        </a:solidFill>
                      </a:endParaRPr>
                    </a:p>
                  </a:txBody>
                  <a:tcPr marL="68580" marR="68580" marT="34279" marB="342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nl-NL" sz="1400" dirty="0"/>
                        <a:t>OMR vs. PS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13 vs. 30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0.37 (0.20-0.69)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&lt;0.001</a:t>
                      </a:r>
                    </a:p>
                  </a:txBody>
                  <a:tcPr marL="68580" marR="68580" marT="34279" marB="342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nl-NL" sz="1400" dirty="0"/>
                        <a:t>SMR vs. PS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18 vs. 30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0.55 (0.30-1.00)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0.05</a:t>
                      </a:r>
                    </a:p>
                  </a:txBody>
                  <a:tcPr marL="68580" marR="68580" marT="34279" marB="342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1" name="Rechthoek 5">
            <a:extLst>
              <a:ext uri="{FF2B5EF4-FFF2-40B4-BE49-F238E27FC236}">
                <a16:creationId xmlns:a16="http://schemas.microsoft.com/office/drawing/2014/main" id="{57C2192C-0B26-4E60-A44E-5173DC095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600200"/>
            <a:ext cx="5508625" cy="26987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fr-FR"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C6FC2036-4CD1-413C-B3BA-6166665F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fr-FR"/>
              <a:t>Long-term results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E848CEA5-8D81-457F-9642-008A97AF60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1328738"/>
          <a:ext cx="6400800" cy="85725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18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0C2074"/>
                        </a:solidFill>
                      </a:endParaRP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solidFill>
                            <a:srgbClr val="0C2074"/>
                          </a:solidFill>
                        </a:rPr>
                        <a:t>Incidence</a:t>
                      </a:r>
                      <a:r>
                        <a:rPr lang="nl-NL" sz="1400" dirty="0">
                          <a:solidFill>
                            <a:srgbClr val="0C2074"/>
                          </a:solidFill>
                        </a:rPr>
                        <a:t> (%)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solidFill>
                            <a:srgbClr val="0C2074"/>
                          </a:solidFill>
                        </a:rPr>
                        <a:t>Odds</a:t>
                      </a:r>
                      <a:r>
                        <a:rPr lang="nl-NL" sz="1400" dirty="0">
                          <a:solidFill>
                            <a:srgbClr val="0C2074"/>
                          </a:solidFill>
                        </a:rPr>
                        <a:t> ratio (95% CI)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rgbClr val="0C2074"/>
                          </a:solidFill>
                        </a:rPr>
                        <a:t>P-</a:t>
                      </a:r>
                      <a:r>
                        <a:rPr lang="nl-NL" sz="1400" dirty="0" err="1">
                          <a:solidFill>
                            <a:srgbClr val="0C2074"/>
                          </a:solidFill>
                        </a:rPr>
                        <a:t>value</a:t>
                      </a:r>
                      <a:endParaRPr lang="nl-NL" sz="1400" dirty="0">
                        <a:solidFill>
                          <a:srgbClr val="0C2074"/>
                        </a:solidFill>
                      </a:endParaRPr>
                    </a:p>
                  </a:txBody>
                  <a:tcPr marL="68580" marR="68580" marT="34279" marB="342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nl-NL" sz="1400" dirty="0"/>
                        <a:t>OMR vs. PS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13 vs. 30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0.37 (0.20-0.69)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&lt;0.001</a:t>
                      </a:r>
                    </a:p>
                  </a:txBody>
                  <a:tcPr marL="68580" marR="68580" marT="34279" marB="342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nl-NL" sz="1400" dirty="0"/>
                        <a:t>SMR vs. PS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18 vs. 30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0.55 (0.30-1.00)</a:t>
                      </a:r>
                    </a:p>
                  </a:txBody>
                  <a:tcPr marL="68580" marR="68580" marT="34279" marB="34279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0.05</a:t>
                      </a:r>
                    </a:p>
                  </a:txBody>
                  <a:tcPr marL="68580" marR="68580" marT="34279" marB="342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75" name="Rechthoek 5">
            <a:extLst>
              <a:ext uri="{FF2B5EF4-FFF2-40B4-BE49-F238E27FC236}">
                <a16:creationId xmlns:a16="http://schemas.microsoft.com/office/drawing/2014/main" id="{12CFAA26-D1A9-4264-997D-B6BE7148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941513"/>
            <a:ext cx="5508625" cy="26987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fr-FR"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C8CE4065-B785-4757-9B09-9F0C300A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fr-FR"/>
            </a:br>
            <a:r>
              <a:rPr lang="en-GB" altLang="fr-FR"/>
              <a:t>Postoperative complications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EFC8289-A925-45D9-8AB7-81534B6EA7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2888" y="1222375"/>
          <a:ext cx="6400800" cy="303371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2816">
                <a:tc>
                  <a:txBody>
                    <a:bodyPr/>
                    <a:lstStyle/>
                    <a:p>
                      <a:endParaRPr lang="en-GB" sz="1100" noProof="0" dirty="0"/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PS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OMR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SMR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p-</a:t>
                      </a:r>
                      <a:r>
                        <a:rPr lang="nl-NL" sz="1100" dirty="0" err="1"/>
                        <a:t>value</a:t>
                      </a:r>
                      <a:endParaRPr lang="nl-NL" sz="1100" dirty="0"/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991"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SSI (%)</a:t>
                      </a:r>
                    </a:p>
                    <a:p>
                      <a:r>
                        <a:rPr lang="en-GB" sz="1100" baseline="0" noProof="0" dirty="0"/>
                        <a:t>     Deep</a:t>
                      </a:r>
                    </a:p>
                    <a:p>
                      <a:r>
                        <a:rPr lang="en-GB" sz="1100" baseline="0" noProof="0" dirty="0"/>
                        <a:t>     Superficial</a:t>
                      </a:r>
                    </a:p>
                    <a:p>
                      <a:r>
                        <a:rPr lang="en-GB" sz="1100" baseline="0" noProof="0" dirty="0"/>
                        <a:t>     Intra-abdominal</a:t>
                      </a:r>
                      <a:endParaRPr lang="en-GB" sz="1100" noProof="0" dirty="0"/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  <a:p>
                      <a:r>
                        <a:rPr lang="nl-NL" sz="1100" dirty="0"/>
                        <a:t>4</a:t>
                      </a:r>
                    </a:p>
                    <a:p>
                      <a:r>
                        <a:rPr lang="nl-NL" sz="1100" dirty="0"/>
                        <a:t>2</a:t>
                      </a:r>
                    </a:p>
                    <a:p>
                      <a:r>
                        <a:rPr lang="nl-NL" sz="1100" dirty="0"/>
                        <a:t>8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  <a:p>
                      <a:r>
                        <a:rPr lang="nl-NL" sz="1100" dirty="0"/>
                        <a:t>7</a:t>
                      </a:r>
                    </a:p>
                    <a:p>
                      <a:r>
                        <a:rPr lang="nl-NL" sz="1100" dirty="0"/>
                        <a:t>7</a:t>
                      </a:r>
                    </a:p>
                    <a:p>
                      <a:r>
                        <a:rPr lang="nl-NL" sz="1100" dirty="0"/>
                        <a:t>4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  <a:p>
                      <a:r>
                        <a:rPr lang="nl-NL" sz="1100" dirty="0"/>
                        <a:t>5</a:t>
                      </a:r>
                    </a:p>
                    <a:p>
                      <a:r>
                        <a:rPr lang="nl-NL" sz="1100" dirty="0"/>
                        <a:t>4</a:t>
                      </a:r>
                    </a:p>
                    <a:p>
                      <a:r>
                        <a:rPr lang="nl-NL" sz="1100" dirty="0"/>
                        <a:t>2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  <a:p>
                      <a:r>
                        <a:rPr lang="nl-NL" sz="1100" dirty="0"/>
                        <a:t>NS</a:t>
                      </a:r>
                    </a:p>
                    <a:p>
                      <a:r>
                        <a:rPr lang="nl-NL" sz="1100" dirty="0"/>
                        <a:t>NS</a:t>
                      </a:r>
                    </a:p>
                    <a:p>
                      <a:r>
                        <a:rPr lang="nl-NL" sz="1100" dirty="0"/>
                        <a:t>NS</a:t>
                      </a:r>
                    </a:p>
                  </a:txBody>
                  <a:tcPr marL="68580" marR="68580" marT="25714" marB="2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19"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Seroma (%)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5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18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7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0.002 *</a:t>
                      </a:r>
                    </a:p>
                  </a:txBody>
                  <a:tcPr marL="68580" marR="68580" marT="25714" marB="2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19"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Mesh infections (%)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-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3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1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NS</a:t>
                      </a:r>
                    </a:p>
                  </a:txBody>
                  <a:tcPr marL="68580" marR="68580" marT="25714" marB="2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991"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Mesh removal</a:t>
                      </a:r>
                    </a:p>
                    <a:p>
                      <a:r>
                        <a:rPr lang="en-GB" sz="1100" noProof="0" dirty="0"/>
                        <a:t>     Complete</a:t>
                      </a:r>
                    </a:p>
                    <a:p>
                      <a:r>
                        <a:rPr lang="en-GB" sz="1100" baseline="0" noProof="0" dirty="0"/>
                        <a:t>     Partial</a:t>
                      </a:r>
                    </a:p>
                    <a:p>
                      <a:r>
                        <a:rPr lang="en-GB" sz="1100" baseline="0" noProof="0" dirty="0"/>
                        <a:t>     Re-implantation</a:t>
                      </a:r>
                      <a:endParaRPr lang="en-GB" sz="1100" noProof="0" dirty="0"/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  <a:p>
                      <a:r>
                        <a:rPr lang="nl-NL" sz="1100" dirty="0"/>
                        <a:t>-</a:t>
                      </a:r>
                    </a:p>
                    <a:p>
                      <a:r>
                        <a:rPr lang="nl-NL" sz="1100" dirty="0"/>
                        <a:t>-</a:t>
                      </a:r>
                    </a:p>
                    <a:p>
                      <a:r>
                        <a:rPr lang="nl-NL" sz="1100" dirty="0"/>
                        <a:t>-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  <a:p>
                      <a:r>
                        <a:rPr lang="nl-NL" sz="1100" dirty="0"/>
                        <a:t>4</a:t>
                      </a:r>
                    </a:p>
                    <a:p>
                      <a:r>
                        <a:rPr lang="nl-NL" sz="1100" dirty="0"/>
                        <a:t>2</a:t>
                      </a:r>
                    </a:p>
                    <a:p>
                      <a:r>
                        <a:rPr lang="nl-NL" sz="1100" dirty="0"/>
                        <a:t>2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  <a:p>
                      <a:r>
                        <a:rPr lang="nl-NL" sz="1100" dirty="0"/>
                        <a:t>3</a:t>
                      </a:r>
                    </a:p>
                    <a:p>
                      <a:r>
                        <a:rPr lang="nl-NL" sz="1100" dirty="0"/>
                        <a:t>1</a:t>
                      </a:r>
                    </a:p>
                    <a:p>
                      <a:r>
                        <a:rPr lang="nl-NL" sz="1100" dirty="0"/>
                        <a:t>3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  <a:p>
                      <a:r>
                        <a:rPr lang="nl-NL" sz="1100" dirty="0"/>
                        <a:t>NS</a:t>
                      </a:r>
                    </a:p>
                    <a:p>
                      <a:r>
                        <a:rPr lang="nl-NL" sz="1100" dirty="0"/>
                        <a:t>NS</a:t>
                      </a:r>
                    </a:p>
                    <a:p>
                      <a:r>
                        <a:rPr lang="nl-NL" sz="1100" dirty="0"/>
                        <a:t>NS</a:t>
                      </a:r>
                    </a:p>
                  </a:txBody>
                  <a:tcPr marL="68580" marR="68580" marT="25714" marB="2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19"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Hematomas (%)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1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6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5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NS</a:t>
                      </a:r>
                    </a:p>
                  </a:txBody>
                  <a:tcPr marL="68580" marR="68580" marT="25714" marB="2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19"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Ileus (%)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3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6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6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NS</a:t>
                      </a:r>
                    </a:p>
                  </a:txBody>
                  <a:tcPr marL="68580" marR="68580" marT="25714" marB="2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19"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Re-intervention (%)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11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18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16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NS</a:t>
                      </a:r>
                    </a:p>
                  </a:txBody>
                  <a:tcPr marL="68580" marR="68580" marT="25714" marB="2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819"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Re-admission (%)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11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20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15</a:t>
                      </a:r>
                    </a:p>
                  </a:txBody>
                  <a:tcPr marL="68580" marR="68580" marT="25714" marB="25714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NS</a:t>
                      </a:r>
                    </a:p>
                  </a:txBody>
                  <a:tcPr marL="68580" marR="68580" marT="25714" marB="2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86424390-09E3-4FB7-B628-681DE4AEF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2139950"/>
            <a:ext cx="6372225" cy="287338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sz="1500">
              <a:ea typeface="+mn-ea"/>
            </a:endParaRPr>
          </a:p>
        </p:txBody>
      </p:sp>
      <p:sp>
        <p:nvSpPr>
          <p:cNvPr id="34868" name="TextBox 2">
            <a:extLst>
              <a:ext uri="{FF2B5EF4-FFF2-40B4-BE49-F238E27FC236}">
                <a16:creationId xmlns:a16="http://schemas.microsoft.com/office/drawing/2014/main" id="{B2CDB1D8-A5F5-44B1-B09E-50331F78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4119563"/>
            <a:ext cx="51847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de-DE" sz="1050" dirty="0"/>
          </a:p>
          <a:p>
            <a:pPr>
              <a:defRPr/>
            </a:pPr>
            <a:endParaRPr lang="en-US" altLang="de-DE" sz="1050" dirty="0"/>
          </a:p>
          <a:p>
            <a:pPr>
              <a:defRPr/>
            </a:pPr>
            <a:r>
              <a:rPr lang="en-US" altLang="de-DE" sz="1050" dirty="0"/>
              <a:t>* p-value: OMA vs. PS and OMA vs. 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C5FCEB93-EB3C-49BE-9088-7E6F34F8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fr-FR"/>
              <a:t>Type of mesh?</a:t>
            </a:r>
          </a:p>
        </p:txBody>
      </p:sp>
      <p:pic>
        <p:nvPicPr>
          <p:cNvPr id="21507" name="Tijdelijke aanduiding voor inhoud 4">
            <a:extLst>
              <a:ext uri="{FF2B5EF4-FFF2-40B4-BE49-F238E27FC236}">
                <a16:creationId xmlns:a16="http://schemas.microsoft.com/office/drawing/2014/main" id="{97BAE88C-CE70-47FC-960A-612F56CB98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532" b="-42532"/>
          <a:stretch>
            <a:fillRect/>
          </a:stretch>
        </p:blipFill>
        <p:spPr>
          <a:xfrm>
            <a:off x="333375" y="1058863"/>
            <a:ext cx="4927600" cy="2805112"/>
          </a:xfrm>
        </p:spPr>
      </p:pic>
      <p:pic>
        <p:nvPicPr>
          <p:cNvPr id="21508" name="Afbeelding 5">
            <a:extLst>
              <a:ext uri="{FF2B5EF4-FFF2-40B4-BE49-F238E27FC236}">
                <a16:creationId xmlns:a16="http://schemas.microsoft.com/office/drawing/2014/main" id="{3BADA358-90EA-4E7F-A318-E52F4D4E8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779588"/>
            <a:ext cx="1304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hthoek 6">
            <a:extLst>
              <a:ext uri="{FF2B5EF4-FFF2-40B4-BE49-F238E27FC236}">
                <a16:creationId xmlns:a16="http://schemas.microsoft.com/office/drawing/2014/main" id="{025F3CF8-5EE8-40F4-A43D-EF190DF4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3867150"/>
            <a:ext cx="3409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fr-FR" b="1" i="0"/>
              <a:t>Permanent vs. Absorbable</a:t>
            </a:r>
          </a:p>
        </p:txBody>
      </p:sp>
      <p:cxnSp>
        <p:nvCxnSpPr>
          <p:cNvPr id="21510" name="Rechte verbindingslijn 8">
            <a:extLst>
              <a:ext uri="{FF2B5EF4-FFF2-40B4-BE49-F238E27FC236}">
                <a16:creationId xmlns:a16="http://schemas.microsoft.com/office/drawing/2014/main" id="{8B8A50D0-F10F-4968-A62F-52E572E1C89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84538" y="3795713"/>
            <a:ext cx="1439862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1" name="Rechte verbindingslijn 11">
            <a:extLst>
              <a:ext uri="{FF2B5EF4-FFF2-40B4-BE49-F238E27FC236}">
                <a16:creationId xmlns:a16="http://schemas.microsoft.com/office/drawing/2014/main" id="{192F5D83-359E-4111-B0DC-3974AB90B9A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357563" y="3795713"/>
            <a:ext cx="1366837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8B3CFB56-F82F-4CFD-8ABB-2AA0CDFC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fr-FR"/>
              <a:t>Surgical technique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6A2D4D-9ABF-497D-90F5-13AAAFE85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dirty="0"/>
              <a:t>In general</a:t>
            </a:r>
          </a:p>
          <a:p>
            <a:pPr>
              <a:defRPr/>
            </a:pPr>
            <a:endParaRPr lang="en-GB" dirty="0"/>
          </a:p>
          <a:p>
            <a:pPr lvl="1">
              <a:buFont typeface="Wingdings" charset="0"/>
              <a:buChar char="§"/>
              <a:defRPr/>
            </a:pPr>
            <a:r>
              <a:rPr lang="en-GB" dirty="0"/>
              <a:t>(light-weight) polypropylene mesh</a:t>
            </a:r>
          </a:p>
          <a:p>
            <a:pPr lvl="1">
              <a:buFont typeface="Wingdings" charset="0"/>
              <a:buChar char="§"/>
              <a:defRPr/>
            </a:pPr>
            <a:r>
              <a:rPr lang="en-GB" dirty="0"/>
              <a:t>Overlap: 3 centimetres </a:t>
            </a:r>
          </a:p>
          <a:p>
            <a:pPr lvl="1">
              <a:buFont typeface="Wingdings" charset="0"/>
              <a:buChar char="§"/>
              <a:defRPr/>
            </a:pPr>
            <a:r>
              <a:rPr lang="en-GB" dirty="0"/>
              <a:t>Fixation mesh with fibrin sealant or rapid absorbable sutures</a:t>
            </a:r>
          </a:p>
          <a:p>
            <a:pPr lvl="1">
              <a:buFont typeface="Wingdings" charset="0"/>
              <a:buChar char="§"/>
              <a:defRPr/>
            </a:pPr>
            <a:r>
              <a:rPr lang="en-GB" dirty="0"/>
              <a:t>Closure of midline fascia with running, slowly absorbable suture</a:t>
            </a:r>
          </a:p>
          <a:p>
            <a:pPr lvl="1">
              <a:buFont typeface="Wingdings" charset="0"/>
              <a:buChar char="§"/>
              <a:defRPr/>
            </a:pPr>
            <a:r>
              <a:rPr lang="en-GB" dirty="0"/>
              <a:t>SL: WL 4:1</a:t>
            </a:r>
          </a:p>
          <a:p>
            <a:pPr marL="0" indent="0">
              <a:buFont typeface="Wingdings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4050B5A8-220D-4D26-8A58-BDC943A4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fr-FR"/>
              <a:t>Mesh prophylaxis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A960F9-31EE-4EB5-BC12-EACA44042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GB" dirty="0"/>
              <a:t>When?</a:t>
            </a:r>
          </a:p>
          <a:p>
            <a:pPr lvl="1">
              <a:buFont typeface="Wingdings" charset="0"/>
              <a:buChar char="§"/>
              <a:defRPr/>
            </a:pPr>
            <a:r>
              <a:rPr lang="en-GB" dirty="0"/>
              <a:t>Midline laparotomy</a:t>
            </a:r>
          </a:p>
          <a:p>
            <a:pPr lvl="1">
              <a:buFont typeface="Wingdings" charset="0"/>
              <a:buChar char="§"/>
              <a:defRPr/>
            </a:pPr>
            <a:r>
              <a:rPr lang="en-GB" dirty="0"/>
              <a:t>Elective procedures</a:t>
            </a:r>
          </a:p>
          <a:p>
            <a:pPr lvl="1">
              <a:buFont typeface="Wingdings" charset="0"/>
              <a:buChar char="§"/>
              <a:defRPr/>
            </a:pPr>
            <a:r>
              <a:rPr lang="en-GB" dirty="0"/>
              <a:t>High risk groups: AAA, morbid obesity</a:t>
            </a:r>
          </a:p>
          <a:p>
            <a:pPr marL="431800" lvl="1" indent="0">
              <a:buFont typeface="Wingdings" charset="0"/>
              <a:buNone/>
              <a:defRPr/>
            </a:pPr>
            <a:endParaRPr lang="en-GB" dirty="0"/>
          </a:p>
          <a:p>
            <a:pPr lvl="1">
              <a:buFont typeface="Wingdings" charset="0"/>
              <a:buChar char="§"/>
              <a:defRPr/>
            </a:pPr>
            <a:endParaRPr lang="en-GB" dirty="0"/>
          </a:p>
          <a:p>
            <a:pPr>
              <a:buFont typeface="Wingdings" charset="0"/>
              <a:buChar char="§"/>
              <a:defRPr/>
            </a:pPr>
            <a:r>
              <a:rPr lang="en-GB" dirty="0"/>
              <a:t>How? </a:t>
            </a:r>
          </a:p>
          <a:p>
            <a:pPr lvl="1">
              <a:buFont typeface="Wingdings" charset="0"/>
              <a:buChar char="§"/>
              <a:defRPr/>
            </a:pPr>
            <a:r>
              <a:rPr lang="en-GB" dirty="0"/>
              <a:t>Polypropylene mesh</a:t>
            </a:r>
          </a:p>
          <a:p>
            <a:pPr lvl="1">
              <a:buFont typeface="Wingdings" charset="0"/>
              <a:buChar char="§"/>
              <a:defRPr/>
            </a:pPr>
            <a:r>
              <a:rPr lang="en-GB" dirty="0" err="1"/>
              <a:t>Onlay</a:t>
            </a:r>
            <a:r>
              <a:rPr lang="en-GB" dirty="0"/>
              <a:t> vs. </a:t>
            </a:r>
            <a:r>
              <a:rPr lang="en-GB" dirty="0" err="1"/>
              <a:t>sublay</a:t>
            </a:r>
            <a:endParaRPr lang="en-GB" dirty="0"/>
          </a:p>
          <a:p>
            <a:pPr>
              <a:buFont typeface="Wingdings" charset="0"/>
              <a:buChar char="§"/>
              <a:defRPr/>
            </a:pPr>
            <a:endParaRPr lang="nl-NL" dirty="0"/>
          </a:p>
          <a:p>
            <a:pPr lvl="1">
              <a:buFont typeface="Wingdings" charset="0"/>
              <a:buChar char="§"/>
              <a:defRPr/>
            </a:pPr>
            <a:endParaRPr lang="nl-NL" dirty="0"/>
          </a:p>
          <a:p>
            <a:pPr lvl="1">
              <a:buFont typeface="Wingdings" charset="0"/>
              <a:buChar char="§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919F0A33-DED1-4B85-B442-4549DEDC2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fr-FR"/>
              <a:t>Small bites technique - Background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C6CFEC-8F93-4A6F-90A4-539876747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endParaRPr lang="nl-NL" dirty="0"/>
          </a:p>
          <a:p>
            <a:pPr marL="0" indent="0">
              <a:buFont typeface="Wingdings" charset="0"/>
              <a:buNone/>
              <a:defRPr/>
            </a:pPr>
            <a:endParaRPr lang="nl-NL" dirty="0"/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A3AD462C-868B-4426-931F-11A8C653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276350"/>
            <a:ext cx="64627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>
            <a:extLst>
              <a:ext uri="{FF2B5EF4-FFF2-40B4-BE49-F238E27FC236}">
                <a16:creationId xmlns:a16="http://schemas.microsoft.com/office/drawing/2014/main" id="{7B9E8840-55A2-4732-B912-E64EA6E05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Disclosure</a:t>
            </a:r>
          </a:p>
        </p:txBody>
      </p:sp>
      <p:sp>
        <p:nvSpPr>
          <p:cNvPr id="32782" name="Rectangle 14">
            <a:extLst>
              <a:ext uri="{FF2B5EF4-FFF2-40B4-BE49-F238E27FC236}">
                <a16:creationId xmlns:a16="http://schemas.microsoft.com/office/drawing/2014/main" id="{B2BD952D-F060-4DED-A78C-58599510A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nl-NL" altLang="en-US" dirty="0">
              <a:ea typeface="+mn-ea"/>
              <a:cs typeface="+mn-cs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ea typeface="+mn-ea"/>
                <a:cs typeface="+mn-cs"/>
              </a:rPr>
              <a:t>No conflict of interest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407B72EF-63E6-4495-AA05-1F539B97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fr-FR"/>
              <a:t>Current guidelines</a:t>
            </a:r>
          </a:p>
        </p:txBody>
      </p:sp>
      <p:pic>
        <p:nvPicPr>
          <p:cNvPr id="25603" name="Tijdelijke aanduiding voor inhoud 5">
            <a:extLst>
              <a:ext uri="{FF2B5EF4-FFF2-40B4-BE49-F238E27FC236}">
                <a16:creationId xmlns:a16="http://schemas.microsoft.com/office/drawing/2014/main" id="{7634A163-A2ED-42FC-8240-17D2EADD4BE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0" b="-1888"/>
          <a:stretch>
            <a:fillRect/>
          </a:stretch>
        </p:blipFill>
        <p:spPr>
          <a:xfrm>
            <a:off x="549275" y="1708150"/>
            <a:ext cx="5759450" cy="1079500"/>
          </a:xfrm>
        </p:spPr>
      </p:pic>
      <p:pic>
        <p:nvPicPr>
          <p:cNvPr id="25604" name="Afbeelding 6">
            <a:extLst>
              <a:ext uri="{FF2B5EF4-FFF2-40B4-BE49-F238E27FC236}">
                <a16:creationId xmlns:a16="http://schemas.microsoft.com/office/drawing/2014/main" id="{B738C3F8-0403-4975-B3A6-4BD52C6A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148013"/>
            <a:ext cx="5756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A3DC99FB-2EB1-4198-AC93-533F83BE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fr-FR"/>
              <a:t>STITCH trial</a:t>
            </a:r>
          </a:p>
        </p:txBody>
      </p:sp>
      <p:sp>
        <p:nvSpPr>
          <p:cNvPr id="26627" name="Tijdelijke aanduiding voor inhoud 2">
            <a:extLst>
              <a:ext uri="{FF2B5EF4-FFF2-40B4-BE49-F238E27FC236}">
                <a16:creationId xmlns:a16="http://schemas.microsoft.com/office/drawing/2014/main" id="{43E7E813-4F8D-4485-9219-4C5BB8F51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>
                <a:solidFill>
                  <a:srgbClr val="79C9DD"/>
                </a:solidFill>
              </a:rPr>
              <a:t>S</a:t>
            </a:r>
            <a:r>
              <a:rPr lang="en-US" altLang="fr-FR"/>
              <a:t>uture </a:t>
            </a:r>
            <a:r>
              <a:rPr lang="en-US" altLang="fr-FR">
                <a:solidFill>
                  <a:srgbClr val="79C9DD"/>
                </a:solidFill>
              </a:rPr>
              <a:t>T</a:t>
            </a:r>
            <a:r>
              <a:rPr lang="en-US" altLang="fr-FR"/>
              <a:t>echniques to reduce the </a:t>
            </a:r>
            <a:r>
              <a:rPr lang="en-US" altLang="fr-FR">
                <a:solidFill>
                  <a:srgbClr val="79C9DD"/>
                </a:solidFill>
              </a:rPr>
              <a:t>I</a:t>
            </a:r>
            <a:r>
              <a:rPr lang="en-US" altLang="fr-FR"/>
              <a:t>ncidence of </a:t>
            </a:r>
            <a:r>
              <a:rPr lang="en-US" altLang="fr-FR">
                <a:solidFill>
                  <a:srgbClr val="79C9DD"/>
                </a:solidFill>
              </a:rPr>
              <a:t>T</a:t>
            </a:r>
            <a:r>
              <a:rPr lang="en-US" altLang="fr-FR"/>
              <a:t>he in</a:t>
            </a:r>
            <a:r>
              <a:rPr lang="en-US" altLang="fr-FR">
                <a:solidFill>
                  <a:srgbClr val="79C9DD"/>
                </a:solidFill>
              </a:rPr>
              <a:t>C</a:t>
            </a:r>
            <a:r>
              <a:rPr lang="en-US" altLang="fr-FR"/>
              <a:t>isional </a:t>
            </a:r>
            <a:r>
              <a:rPr lang="en-US" altLang="fr-FR">
                <a:solidFill>
                  <a:srgbClr val="79C9DD"/>
                </a:solidFill>
              </a:rPr>
              <a:t>H</a:t>
            </a:r>
            <a:r>
              <a:rPr lang="en-US" altLang="fr-FR"/>
              <a:t>ernia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fr-FR"/>
              <a:t>Multicenter RCT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fr-FR"/>
              <a:t>The Netherlands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fr-FR"/>
              <a:t>10 hospitals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fr-FR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fr-FR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fr-FR"/>
              <a:t>First inclusion: October 2009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fr-FR"/>
              <a:t>Last inclusion: February 2012</a:t>
            </a:r>
          </a:p>
          <a:p>
            <a:endParaRPr lang="nl-NL" alt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4AE6EBE-0ADD-43C5-8ADB-FE12FD1CE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Randomization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8C3C059-CC90-4EAD-840F-7FBE7B149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375" y="1058863"/>
            <a:ext cx="6286500" cy="3529012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fr-FR" sz="1400"/>
              <a:t>Continuous running suture; SL:WL ≥ 4:1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fr-FR" sz="1400"/>
              <a:t>2 sutures knot middle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fr-FR" sz="14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fr-FR" sz="1400">
                <a:solidFill>
                  <a:srgbClr val="79C9DD"/>
                </a:solidFill>
              </a:rPr>
              <a:t>Large bites:</a:t>
            </a:r>
          </a:p>
          <a:p>
            <a:pPr>
              <a:buClr>
                <a:schemeClr val="tx1"/>
              </a:buClr>
            </a:pPr>
            <a:r>
              <a:rPr lang="en-US" altLang="fr-FR" sz="1400"/>
              <a:t>Mass closure technique, PDS plus loop 1</a:t>
            </a:r>
          </a:p>
          <a:p>
            <a:pPr>
              <a:buClr>
                <a:schemeClr val="tx1"/>
              </a:buClr>
            </a:pPr>
            <a:r>
              <a:rPr lang="en-US" altLang="fr-FR" sz="1400"/>
              <a:t>Stitch every 1 centimeter</a:t>
            </a:r>
          </a:p>
          <a:p>
            <a:pPr>
              <a:buClr>
                <a:schemeClr val="tx1"/>
              </a:buClr>
            </a:pPr>
            <a:r>
              <a:rPr lang="en-US" altLang="fr-FR" sz="1400"/>
              <a:t>Tissue bite &gt;1cm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fr-FR" sz="14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fr-FR" sz="1400">
                <a:solidFill>
                  <a:srgbClr val="79C9DD"/>
                </a:solidFill>
              </a:rPr>
              <a:t>Small bites:</a:t>
            </a:r>
          </a:p>
          <a:p>
            <a:pPr>
              <a:buClr>
                <a:schemeClr val="tx1"/>
              </a:buClr>
            </a:pPr>
            <a:r>
              <a:rPr lang="en-US" altLang="fr-FR" sz="1400"/>
              <a:t>Approximation fascia, PDS plus 2-0</a:t>
            </a:r>
          </a:p>
          <a:p>
            <a:pPr>
              <a:buClr>
                <a:schemeClr val="tx1"/>
              </a:buClr>
            </a:pPr>
            <a:r>
              <a:rPr lang="en-US" altLang="fr-FR" sz="1400"/>
              <a:t>Stitch every 0.5 cm </a:t>
            </a:r>
          </a:p>
          <a:p>
            <a:pPr>
              <a:buClr>
                <a:schemeClr val="tx1"/>
              </a:buClr>
            </a:pPr>
            <a:r>
              <a:rPr lang="en-US" altLang="fr-FR" sz="1400"/>
              <a:t>Tissue bite 0.5-1cm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65506BB6-E072-429F-AACC-14D17451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fr-FR"/>
              <a:t>Methods</a:t>
            </a:r>
          </a:p>
        </p:txBody>
      </p:sp>
      <p:sp>
        <p:nvSpPr>
          <p:cNvPr id="40962" name="Tijdelijke aanduiding voor inhoud 2">
            <a:extLst>
              <a:ext uri="{FF2B5EF4-FFF2-40B4-BE49-F238E27FC236}">
                <a16:creationId xmlns:a16="http://schemas.microsoft.com/office/drawing/2014/main" id="{7FDF383B-6175-4DBB-8FFC-4A8CB7176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/>
              <a:t>Inclusion criteria: </a:t>
            </a:r>
          </a:p>
          <a:p>
            <a:pPr lvl="1"/>
            <a:r>
              <a:rPr lang="en-GB" altLang="fr-FR"/>
              <a:t>Age &gt; 18 years</a:t>
            </a:r>
          </a:p>
          <a:p>
            <a:pPr lvl="1"/>
            <a:r>
              <a:rPr lang="en-GB" altLang="fr-FR"/>
              <a:t>Midline laparotomy</a:t>
            </a:r>
          </a:p>
          <a:p>
            <a:pPr lvl="1"/>
            <a:r>
              <a:rPr lang="en-GB" altLang="fr-FR"/>
              <a:t>Elective surgery</a:t>
            </a:r>
          </a:p>
          <a:p>
            <a:endParaRPr lang="en-GB" altLang="fr-FR"/>
          </a:p>
          <a:p>
            <a:endParaRPr lang="en-GB" altLang="fr-FR"/>
          </a:p>
          <a:p>
            <a:r>
              <a:rPr lang="en-GB" altLang="fr-FR"/>
              <a:t>Follow up: </a:t>
            </a:r>
          </a:p>
          <a:p>
            <a:pPr lvl="1"/>
            <a:r>
              <a:rPr lang="en-GB" altLang="fr-FR"/>
              <a:t>1 month and 1 year post-operative</a:t>
            </a:r>
          </a:p>
          <a:p>
            <a:pPr lvl="1"/>
            <a:r>
              <a:rPr lang="en-GB" altLang="fr-FR"/>
              <a:t>Physical and radiological examination</a:t>
            </a:r>
          </a:p>
          <a:p>
            <a:pPr lvl="1"/>
            <a:endParaRPr lang="en-GB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10813B8-675C-4EFF-A038-9E05507C3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Outcome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2E75AAA-8531-45E8-A5CF-3651B8777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Primary outcome:</a:t>
            </a:r>
          </a:p>
          <a:p>
            <a:pPr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Incisional hernia after 1 year follow-up</a:t>
            </a:r>
          </a:p>
          <a:p>
            <a:pPr marL="0" indent="0"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Clr>
                <a:schemeClr val="tx1"/>
              </a:buClr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Secondary outcomes:</a:t>
            </a:r>
          </a:p>
          <a:p>
            <a:pPr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Surgical Site Infection</a:t>
            </a:r>
          </a:p>
          <a:p>
            <a:pPr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Burst Abdomen</a:t>
            </a:r>
          </a:p>
          <a:p>
            <a:pPr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Post operative pain (VAS)</a:t>
            </a:r>
          </a:p>
          <a:p>
            <a:pPr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Quality of life (SF-36 and EuroQol-5D)</a:t>
            </a:r>
          </a:p>
          <a:p>
            <a:pPr marL="431800" lvl="1" indent="0"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EBB23B98-22F4-4D13-88D3-16FDAA834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931863"/>
            <a:ext cx="5775325" cy="847725"/>
          </a:xfrm>
          <a:prstGeom prst="rect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fr-FR" sz="1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F4AE69C9-822E-4FB0-A56D-88AFCBCE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PRISMA Flow diagram</a:t>
            </a:r>
          </a:p>
        </p:txBody>
      </p:sp>
      <p:grpSp>
        <p:nvGrpSpPr>
          <p:cNvPr id="32771" name="Group 20">
            <a:extLst>
              <a:ext uri="{FF2B5EF4-FFF2-40B4-BE49-F238E27FC236}">
                <a16:creationId xmlns:a16="http://schemas.microsoft.com/office/drawing/2014/main" id="{33902601-991D-4B7A-B828-EA49D9F89269}"/>
              </a:ext>
            </a:extLst>
          </p:cNvPr>
          <p:cNvGrpSpPr>
            <a:grpSpLocks/>
          </p:cNvGrpSpPr>
          <p:nvPr/>
        </p:nvGrpSpPr>
        <p:grpSpPr bwMode="auto">
          <a:xfrm>
            <a:off x="1412875" y="1347788"/>
            <a:ext cx="5040313" cy="2879725"/>
            <a:chOff x="679111" y="800100"/>
            <a:chExt cx="5451835" cy="4091180"/>
          </a:xfrm>
        </p:grpSpPr>
        <p:sp>
          <p:nvSpPr>
            <p:cNvPr id="32774" name="Rectangle 12">
              <a:extLst>
                <a:ext uri="{FF2B5EF4-FFF2-40B4-BE49-F238E27FC236}">
                  <a16:creationId xmlns:a16="http://schemas.microsoft.com/office/drawing/2014/main" id="{91A2D29D-E934-4D24-835C-542EA16B6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035" y="2629273"/>
              <a:ext cx="1658618" cy="421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68580" bIns="68580"/>
            <a:lstStyle>
              <a:lvl1pPr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fr-FR" sz="700" i="0">
                  <a:solidFill>
                    <a:schemeClr val="tx1"/>
                  </a:solidFill>
                  <a:cs typeface="Times New Roman" panose="02020603050405020304" pitchFamily="18" charset="0"/>
                </a:rPr>
                <a:t>Randomized (n=560)</a:t>
              </a:r>
              <a:endParaRPr lang="en-GB" altLang="fr-FR" sz="700" i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endParaRPr lang="en-GB" altLang="fr-FR" sz="900" i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2775" name="Group 19">
              <a:extLst>
                <a:ext uri="{FF2B5EF4-FFF2-40B4-BE49-F238E27FC236}">
                  <a16:creationId xmlns:a16="http://schemas.microsoft.com/office/drawing/2014/main" id="{DDD5DC9A-3E55-43D1-9178-0A87DF536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9111" y="800100"/>
              <a:ext cx="5451835" cy="4091180"/>
              <a:chOff x="679111" y="800100"/>
              <a:chExt cx="5451835" cy="4091180"/>
            </a:xfrm>
          </p:grpSpPr>
          <p:sp>
            <p:nvSpPr>
              <p:cNvPr id="15368" name="Rectangle 14">
                <a:extLst>
                  <a:ext uri="{FF2B5EF4-FFF2-40B4-BE49-F238E27FC236}">
                    <a16:creationId xmlns:a16="http://schemas.microsoft.com/office/drawing/2014/main" id="{6CD97BEE-3334-4B01-9FA0-402FBC6A8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040" y="1537594"/>
                <a:ext cx="2458906" cy="102617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68580" bIns="68580"/>
              <a:lstStyle>
                <a:lvl1pPr eaLnBrk="0" hangingPunct="0">
                  <a:lnSpc>
                    <a:spcPct val="120000"/>
                  </a:lnSpc>
                  <a:spcBef>
                    <a:spcPct val="20000"/>
                  </a:spcBef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ct val="120000"/>
                  </a:lnSpc>
                  <a:spcBef>
                    <a:spcPct val="20000"/>
                  </a:spcBef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ct val="120000"/>
                  </a:lnSpc>
                  <a:spcBef>
                    <a:spcPct val="20000"/>
                  </a:spcBef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lnSpc>
                    <a:spcPct val="120000"/>
                  </a:lnSpc>
                  <a:spcBef>
                    <a:spcPct val="20000"/>
                  </a:spcBef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lnSpc>
                    <a:spcPct val="120000"/>
                  </a:lnSpc>
                  <a:spcBef>
                    <a:spcPct val="20000"/>
                  </a:spcBef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C2074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788" i="0" dirty="0">
                    <a:cs typeface="Times New Roman" pitchFamily="18" charset="0"/>
                  </a:rPr>
                  <a:t>Exclusion (n=49)</a:t>
                </a:r>
              </a:p>
              <a:p>
                <a:pPr marL="171450" indent="-171450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Char char="-"/>
                  <a:defRPr/>
                </a:pPr>
                <a:r>
                  <a:rPr lang="en-US" altLang="en-US" sz="788" i="0" dirty="0">
                    <a:cs typeface="Times New Roman" pitchFamily="18" charset="0"/>
                  </a:rPr>
                  <a:t>Not meeting inclusion criteria (n=20)</a:t>
                </a:r>
              </a:p>
              <a:p>
                <a:pPr marL="171450" indent="-171450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Char char="-"/>
                  <a:defRPr/>
                </a:pPr>
                <a:r>
                  <a:rPr lang="en-US" altLang="en-US" sz="788" i="0" dirty="0">
                    <a:cs typeface="Times New Roman" pitchFamily="18" charset="0"/>
                  </a:rPr>
                  <a:t>Withdraw consent (n=3)</a:t>
                </a:r>
              </a:p>
              <a:p>
                <a:pPr marL="171450" indent="-171450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Char char="-"/>
                  <a:defRPr/>
                </a:pPr>
                <a:r>
                  <a:rPr lang="en-US" altLang="en-US" sz="788" i="0" dirty="0">
                    <a:cs typeface="Times New Roman" pitchFamily="18" charset="0"/>
                  </a:rPr>
                  <a:t>Perioperative death (n=2)</a:t>
                </a:r>
              </a:p>
              <a:p>
                <a:pPr marL="171450" indent="-171450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Char char="-"/>
                  <a:defRPr/>
                </a:pPr>
                <a:r>
                  <a:rPr lang="en-US" altLang="en-US" sz="788" i="0" dirty="0">
                    <a:cs typeface="Times New Roman" pitchFamily="18" charset="0"/>
                  </a:rPr>
                  <a:t>Other (n=24)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900" i="0" dirty="0">
                  <a:cs typeface="Arial" charset="0"/>
                </a:endParaRPr>
              </a:p>
            </p:txBody>
          </p:sp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id="{27B396E7-4936-4462-A7BB-57257CBA6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2010" y="800100"/>
                <a:ext cx="2771421" cy="5705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68580" bIns="68580"/>
              <a:lstStyle/>
              <a:p>
                <a:pPr algn="ctr" eaLnBrk="1" hangingPunct="1">
                  <a:defRPr/>
                </a:pPr>
                <a:r>
                  <a:rPr lang="en-GB" altLang="en-US" sz="788" i="0" dirty="0">
                    <a:solidFill>
                      <a:schemeClr val="tx1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Assessed for eligibility (n=609)</a:t>
                </a:r>
                <a:endParaRPr lang="en-GB" altLang="en-US" sz="788" i="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32778" name="AutoShape 11">
                <a:extLst>
                  <a:ext uri="{FF2B5EF4-FFF2-40B4-BE49-F238E27FC236}">
                    <a16:creationId xmlns:a16="http://schemas.microsoft.com/office/drawing/2014/main" id="{CA82C09A-53C0-4928-8D03-1ED6F271DB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950" y="1370240"/>
                <a:ext cx="0" cy="12587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79" name="AutoShape 10">
                <a:extLst>
                  <a:ext uri="{FF2B5EF4-FFF2-40B4-BE49-F238E27FC236}">
                    <a16:creationId xmlns:a16="http://schemas.microsoft.com/office/drawing/2014/main" id="{4D70A0F7-4678-4274-A73B-847CCBE3E1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950" y="2057114"/>
                <a:ext cx="68511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80" name="Rectangle 9">
                <a:extLst>
                  <a:ext uri="{FF2B5EF4-FFF2-40B4-BE49-F238E27FC236}">
                    <a16:creationId xmlns:a16="http://schemas.microsoft.com/office/drawing/2014/main" id="{91986A65-A426-41D4-BC2C-DB9B352EB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111" y="4215667"/>
                <a:ext cx="1012512" cy="6756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68580" bIns="68580"/>
              <a:lstStyle>
                <a:lvl1pPr indent="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Large bites </a:t>
                </a:r>
              </a:p>
              <a:p>
                <a:pPr eaLnBrk="1" hangingPunct="1"/>
                <a:endParaRPr lang="en-US" altLang="fr-FR" sz="700" i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N=284	</a:t>
                </a:r>
                <a:r>
                  <a:rPr lang="en-GB" altLang="fr-FR" sz="9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	</a:t>
                </a:r>
                <a:endParaRPr lang="en-GB" altLang="fr-FR" sz="900" i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781" name="Rectangle 7">
                <a:extLst>
                  <a:ext uri="{FF2B5EF4-FFF2-40B4-BE49-F238E27FC236}">
                    <a16:creationId xmlns:a16="http://schemas.microsoft.com/office/drawing/2014/main" id="{B4521D29-AF21-474D-A080-B743694B5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6079" y="4113363"/>
                <a:ext cx="1168285" cy="6756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68580" bIns="68580"/>
              <a:lstStyle>
                <a:lvl1pPr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Small bites</a:t>
                </a:r>
              </a:p>
              <a:p>
                <a:pPr algn="ctr" eaLnBrk="1" hangingPunct="1"/>
                <a:endParaRPr lang="en-US" altLang="fr-FR" sz="700" i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 eaLnBrk="1" hangingPunct="1"/>
                <a:r>
                  <a:rPr lang="en-US" altLang="fr-FR" sz="700" i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 = 276</a:t>
                </a:r>
                <a:endParaRPr lang="en-US" altLang="fr-FR" sz="700" i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endParaRPr lang="en-GB" altLang="fr-FR" sz="900" i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32782" name="AutoShape 5">
                <a:extLst>
                  <a:ext uri="{FF2B5EF4-FFF2-40B4-BE49-F238E27FC236}">
                    <a16:creationId xmlns:a16="http://schemas.microsoft.com/office/drawing/2014/main" id="{46A5A828-848C-46F2-96C8-43FAD5B0D298}"/>
                  </a:ext>
                </a:extLst>
              </p:cNvPr>
              <p:cNvCxnSpPr>
                <a:cxnSpLocks noChangeShapeType="1"/>
                <a:stCxn id="32774" idx="2"/>
              </p:cNvCxnSpPr>
              <p:nvPr/>
            </p:nvCxnSpPr>
            <p:spPr bwMode="auto">
              <a:xfrm flipH="1">
                <a:off x="1146426" y="3050830"/>
                <a:ext cx="1740918" cy="11658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83" name="AutoShape 4">
                <a:extLst>
                  <a:ext uri="{FF2B5EF4-FFF2-40B4-BE49-F238E27FC236}">
                    <a16:creationId xmlns:a16="http://schemas.microsoft.com/office/drawing/2014/main" id="{578D3869-8CF7-475A-BF1B-26584127434B}"/>
                  </a:ext>
                </a:extLst>
              </p:cNvPr>
              <p:cNvCxnSpPr>
                <a:cxnSpLocks noChangeShapeType="1"/>
                <a:stCxn id="32774" idx="2"/>
              </p:cNvCxnSpPr>
              <p:nvPr/>
            </p:nvCxnSpPr>
            <p:spPr bwMode="auto">
              <a:xfrm>
                <a:off x="2887344" y="3050830"/>
                <a:ext cx="1913295" cy="106352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2772" name="Rectangle 15">
            <a:extLst>
              <a:ext uri="{FF2B5EF4-FFF2-40B4-BE49-F238E27FC236}">
                <a16:creationId xmlns:a16="http://schemas.microsoft.com/office/drawing/2014/main" id="{58EA69B5-7DE3-4CC4-B536-047C787BA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184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fr-FR" sz="1500"/>
          </a:p>
        </p:txBody>
      </p:sp>
      <p:sp>
        <p:nvSpPr>
          <p:cNvPr id="29700" name="Rectangle 22">
            <a:extLst>
              <a:ext uri="{FF2B5EF4-FFF2-40B4-BE49-F238E27FC236}">
                <a16:creationId xmlns:a16="http://schemas.microsoft.com/office/drawing/2014/main" id="{69261DEA-C6F7-4C99-B8DE-3A5C673EC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184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de-DE" sz="1350" i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C81778E-CF44-4174-9303-C634353F5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Suture technique</a:t>
            </a:r>
          </a:p>
        </p:txBody>
      </p:sp>
      <p:graphicFrame>
        <p:nvGraphicFramePr>
          <p:cNvPr id="58455" name="Group 87">
            <a:extLst>
              <a:ext uri="{FF2B5EF4-FFF2-40B4-BE49-F238E27FC236}">
                <a16:creationId xmlns:a16="http://schemas.microsoft.com/office/drawing/2014/main" id="{884F6E1A-5356-4A3D-BCC0-717A0A81CE8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04813" y="1371600"/>
          <a:ext cx="6224587" cy="3302000"/>
        </p:xfrm>
        <a:graphic>
          <a:graphicData uri="http://schemas.openxmlformats.org/drawingml/2006/table">
            <a:tbl>
              <a:tblPr/>
              <a:tblGrid>
                <a:gridCol w="2281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 bites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 bites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Length incision (cm)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0.98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sutures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&lt;0.001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Length used sutures (cm)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&lt;0.001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Suture length 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Wound length (SL:WL ratio)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4.37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5.03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&lt;0.001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Closure time (min)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&lt;0.001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Skin closure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Staples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Intracutaneous suture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0.49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E503298-4A9D-4D72-B826-532C109E0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Postoperative complications</a:t>
            </a:r>
          </a:p>
        </p:txBody>
      </p:sp>
      <p:graphicFrame>
        <p:nvGraphicFramePr>
          <p:cNvPr id="59493" name="Group 101">
            <a:extLst>
              <a:ext uri="{FF2B5EF4-FFF2-40B4-BE49-F238E27FC236}">
                <a16:creationId xmlns:a16="http://schemas.microsoft.com/office/drawing/2014/main" id="{F6245C7F-DBB6-49D3-9206-D3024A9D529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04813" y="1600200"/>
          <a:ext cx="6224587" cy="2555875"/>
        </p:xfrm>
        <a:graphic>
          <a:graphicData uri="http://schemas.openxmlformats.org/drawingml/2006/table">
            <a:tbl>
              <a:tblPr/>
              <a:tblGrid>
                <a:gridCol w="2106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 bites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 bites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Admission (days)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0.58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Overall complications (%)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  Pneumonia (%)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0.71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  Ileus (%)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0.59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  SSI (%)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0.20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  Burst abdomen (%)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1.4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0.746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CE0294BF-BC1C-40D8-B76A-02C79B39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995488"/>
            <a:ext cx="6372225" cy="28733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sz="1500">
              <a:ea typeface="+mn-e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C64E5F-6F71-4421-9A6B-B468C90F0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2355850"/>
            <a:ext cx="6372225" cy="503238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sz="150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EDA937E-42DE-4D91-8D68-DD4972BFC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Long-term results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656B390-2F97-494F-80AD-4326A78AD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fr-FR"/>
              <a:t>Follow-up: median 12 months (range 1-36 months)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fr-FR"/>
          </a:p>
          <a:p>
            <a:pPr>
              <a:buFont typeface="Wingdings" panose="05000000000000000000" pitchFamily="2" charset="2"/>
              <a:buNone/>
            </a:pPr>
            <a:r>
              <a:rPr lang="en-US" altLang="fr-FR"/>
              <a:t>Incidence of incisional hernia:</a:t>
            </a:r>
          </a:p>
          <a:p>
            <a:pPr>
              <a:buClr>
                <a:schemeClr val="tx2"/>
              </a:buClr>
            </a:pPr>
            <a:r>
              <a:rPr lang="en-US" altLang="fr-FR"/>
              <a:t>Large bites group: 23% (95% CI 17-30%) </a:t>
            </a:r>
          </a:p>
          <a:p>
            <a:pPr>
              <a:buClr>
                <a:schemeClr val="tx2"/>
              </a:buClr>
            </a:pPr>
            <a:r>
              <a:rPr lang="en-US" altLang="fr-FR"/>
              <a:t>Small bites group: 14% (95% CI 9-20%) 		p=0.01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>
            <a:extLst>
              <a:ext uri="{FF2B5EF4-FFF2-40B4-BE49-F238E27FC236}">
                <a16:creationId xmlns:a16="http://schemas.microsoft.com/office/drawing/2014/main" id="{F9459D4E-44A5-4BDB-A576-3E77A0A2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fr-FR"/>
              <a:t>Small bites technique</a:t>
            </a:r>
          </a:p>
        </p:txBody>
      </p:sp>
      <p:sp>
        <p:nvSpPr>
          <p:cNvPr id="38915" name="Tijdelijke aanduiding voor inhoud 2">
            <a:extLst>
              <a:ext uri="{FF2B5EF4-FFF2-40B4-BE49-F238E27FC236}">
                <a16:creationId xmlns:a16="http://schemas.microsoft.com/office/drawing/2014/main" id="{6FA4777C-4A27-4E15-B7D4-291EC15D6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/>
              <a:t>When? </a:t>
            </a:r>
          </a:p>
          <a:p>
            <a:pPr lvl="1"/>
            <a:r>
              <a:rPr lang="en-GB" altLang="fr-FR"/>
              <a:t>Midline laparotomy</a:t>
            </a:r>
          </a:p>
          <a:p>
            <a:pPr lvl="1"/>
            <a:r>
              <a:rPr lang="en-GB" altLang="fr-FR"/>
              <a:t>Elective procedures</a:t>
            </a:r>
          </a:p>
          <a:p>
            <a:endParaRPr lang="en-GB" altLang="fr-FR"/>
          </a:p>
          <a:p>
            <a:endParaRPr lang="en-GB" altLang="fr-FR"/>
          </a:p>
          <a:p>
            <a:r>
              <a:rPr lang="en-GB" altLang="fr-FR"/>
              <a:t>How?</a:t>
            </a:r>
          </a:p>
          <a:p>
            <a:pPr lvl="1"/>
            <a:r>
              <a:rPr lang="en-GB" altLang="fr-FR"/>
              <a:t>Single layer suture</a:t>
            </a:r>
          </a:p>
          <a:p>
            <a:pPr lvl="1"/>
            <a:r>
              <a:rPr lang="en-GB" altLang="fr-FR"/>
              <a:t>Small needle</a:t>
            </a:r>
          </a:p>
          <a:p>
            <a:pPr lvl="1"/>
            <a:r>
              <a:rPr lang="en-GB" altLang="fr-FR"/>
              <a:t>Continuous small bites suture technique: stitch every 5 mm</a:t>
            </a:r>
          </a:p>
          <a:p>
            <a:pPr lvl="1"/>
            <a:r>
              <a:rPr lang="en-GB" altLang="fr-FR"/>
              <a:t>Aponeurosis only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8E4BB6BC-8509-4C3D-9440-C3BFAB0F5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" y="339725"/>
            <a:ext cx="5411787" cy="342900"/>
          </a:xfrm>
        </p:spPr>
        <p:txBody>
          <a:bodyPr/>
          <a:lstStyle/>
          <a:p>
            <a:pPr eaLnBrk="1" hangingPunct="1"/>
            <a:r>
              <a:rPr lang="en-US" altLang="fr-FR"/>
              <a:t>Introduction</a:t>
            </a:r>
            <a:endParaRPr lang="nl-NL" altLang="fr-FR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80A28D-81E4-4A7B-95BD-8ABD720AE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altLang="en-US" dirty="0">
                <a:ea typeface="+mn-ea"/>
                <a:cs typeface="+mn-cs"/>
              </a:rPr>
              <a:t>Incisional hernia</a:t>
            </a:r>
          </a:p>
          <a:p>
            <a:pPr marL="211926" indent="-211926" eaLnBrk="1" hangingPunct="1">
              <a:buClr>
                <a:schemeClr val="tx1"/>
              </a:buClr>
              <a:defRPr/>
            </a:pPr>
            <a:r>
              <a:rPr lang="en-US" altLang="en-US" dirty="0">
                <a:ea typeface="+mn-ea"/>
                <a:cs typeface="+mn-cs"/>
              </a:rPr>
              <a:t>Most frequent postoperative complication</a:t>
            </a:r>
          </a:p>
          <a:p>
            <a:pPr marL="211926" indent="-211926" eaLnBrk="1" hangingPunct="1">
              <a:buClr>
                <a:schemeClr val="tx1"/>
              </a:buClr>
              <a:defRPr/>
            </a:pPr>
            <a:r>
              <a:rPr lang="en-US" altLang="en-US" dirty="0">
                <a:ea typeface="+mn-ea"/>
                <a:cs typeface="+mn-cs"/>
              </a:rPr>
              <a:t>Incidence general population: 10-20%</a:t>
            </a:r>
          </a:p>
          <a:p>
            <a:pPr marL="211926" indent="-211926" eaLnBrk="1" hangingPunct="1">
              <a:buClr>
                <a:schemeClr val="tx1"/>
              </a:buClr>
              <a:defRPr/>
            </a:pPr>
            <a:r>
              <a:rPr lang="en-US" altLang="en-US" dirty="0">
                <a:ea typeface="+mn-ea"/>
                <a:cs typeface="+mn-cs"/>
              </a:rPr>
              <a:t>Incidence high risk groups: &gt; 30% </a:t>
            </a:r>
          </a:p>
          <a:p>
            <a:pPr marL="211926" indent="-211926" eaLnBrk="1" hangingPunct="1">
              <a:buClr>
                <a:schemeClr val="tx1"/>
              </a:buClr>
              <a:defRPr/>
            </a:pPr>
            <a:endParaRPr lang="en-US" dirty="0">
              <a:solidFill>
                <a:srgbClr val="FF0000"/>
              </a:solidFill>
              <a:ea typeface="+mn-ea"/>
              <a:cs typeface="+mn-cs"/>
            </a:endParaRPr>
          </a:p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						</a:t>
            </a:r>
          </a:p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					&gt;&gt;&gt; Prevention					</a:t>
            </a:r>
          </a:p>
          <a:p>
            <a:pPr marL="211926" indent="-211926" eaLnBrk="1" hangingPunct="1">
              <a:buClr>
                <a:schemeClr val="tx1"/>
              </a:buClr>
              <a:defRPr/>
            </a:pPr>
            <a:endParaRPr lang="en-US" dirty="0">
              <a:solidFill>
                <a:srgbClr val="FF0000"/>
              </a:solidFill>
              <a:ea typeface="+mn-ea"/>
              <a:cs typeface="+mn-cs"/>
            </a:endParaRPr>
          </a:p>
          <a:p>
            <a:pPr marL="211926" indent="-211926" eaLnBrk="1" hangingPunct="1">
              <a:buClr>
                <a:schemeClr val="tx1"/>
              </a:buClr>
              <a:defRPr/>
            </a:pPr>
            <a:endParaRPr lang="en-US" dirty="0">
              <a:solidFill>
                <a:srgbClr val="FF0000"/>
              </a:solidFill>
              <a:ea typeface="+mn-ea"/>
              <a:cs typeface="+mn-cs"/>
            </a:endParaRPr>
          </a:p>
          <a:p>
            <a:pPr marL="211926" indent="-211926" eaLnBrk="1" hangingPunct="1">
              <a:buClr>
                <a:schemeClr val="tx1"/>
              </a:buClr>
              <a:defRPr/>
            </a:pPr>
            <a:endParaRPr lang="en-US" dirty="0">
              <a:solidFill>
                <a:srgbClr val="FF0000"/>
              </a:solidFill>
              <a:ea typeface="+mn-ea"/>
              <a:cs typeface="+mn-cs"/>
            </a:endParaRPr>
          </a:p>
          <a:p>
            <a:pPr marL="211926" indent="-211926" eaLnBrk="1" hangingPunct="1">
              <a:buClr>
                <a:schemeClr val="tx1"/>
              </a:buClr>
              <a:defRPr/>
            </a:pPr>
            <a:endParaRPr lang="en-US" dirty="0">
              <a:solidFill>
                <a:srgbClr val="FF0000"/>
              </a:solidFill>
              <a:ea typeface="+mn-ea"/>
              <a:cs typeface="+mn-cs"/>
            </a:endParaRPr>
          </a:p>
          <a:p>
            <a:pPr marL="211926" indent="-211926" eaLnBrk="1" hangingPunct="1">
              <a:buClr>
                <a:schemeClr val="tx1"/>
              </a:buClr>
              <a:defRPr/>
            </a:pPr>
            <a:endParaRPr lang="en-US" dirty="0">
              <a:solidFill>
                <a:srgbClr val="FF0000"/>
              </a:solidFill>
              <a:ea typeface="+mn-ea"/>
              <a:cs typeface="+mn-cs"/>
            </a:endParaRPr>
          </a:p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			</a:t>
            </a:r>
            <a:endParaRPr lang="en-US" altLang="en-US" dirty="0">
              <a:ea typeface="+mn-ea"/>
              <a:cs typeface="+mn-cs"/>
            </a:endParaRPr>
          </a:p>
          <a:p>
            <a:pPr marL="211926" indent="-211926" eaLnBrk="1" hangingPunct="1">
              <a:defRPr/>
            </a:pPr>
            <a:endParaRPr lang="nl-NL" dirty="0">
              <a:ea typeface="+mn-ea"/>
              <a:cs typeface="+mn-cs"/>
            </a:endParaRPr>
          </a:p>
          <a:p>
            <a:pPr marL="211926" indent="-211926" eaLnBrk="1" hangingPunct="1">
              <a:defRPr/>
            </a:pPr>
            <a:endParaRPr lang="nl-NL" dirty="0"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E31508-3CDD-4618-ADA1-D98330B25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33675"/>
            <a:ext cx="110331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3057C7D-179F-48AE-A67E-2FA15AE5C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2727325"/>
            <a:ext cx="20081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4D65D07E-D250-49D5-A684-F477A591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fr-FR"/>
              <a:t>Conclusion</a:t>
            </a:r>
          </a:p>
        </p:txBody>
      </p:sp>
      <p:sp>
        <p:nvSpPr>
          <p:cNvPr id="53250" name="Tijdelijke aanduiding voor inhoud 2">
            <a:extLst>
              <a:ext uri="{FF2B5EF4-FFF2-40B4-BE49-F238E27FC236}">
                <a16:creationId xmlns:a16="http://schemas.microsoft.com/office/drawing/2014/main" id="{E7A176B0-42F6-4CCC-A7C2-EF63F92DF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GB" sz="1800" b="1" dirty="0">
                <a:ea typeface="MS PGothic" charset="0"/>
              </a:rPr>
              <a:t>How to prevent incisional hernia? </a:t>
            </a:r>
          </a:p>
          <a:p>
            <a:pPr marL="0" indent="0">
              <a:buFont typeface="Wingdings" charset="0"/>
              <a:buNone/>
              <a:defRPr/>
            </a:pPr>
            <a:endParaRPr lang="en-GB" b="1" dirty="0">
              <a:ea typeface="MS PGothic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GB" dirty="0">
                <a:ea typeface="MS PGothic" charset="0"/>
              </a:rPr>
              <a:t>Place of incision</a:t>
            </a:r>
          </a:p>
          <a:p>
            <a:pPr>
              <a:buFont typeface="Wingdings" charset="0"/>
              <a:buChar char="§"/>
              <a:defRPr/>
            </a:pPr>
            <a:r>
              <a:rPr lang="en-GB" dirty="0">
                <a:ea typeface="MS PGothic" charset="0"/>
              </a:rPr>
              <a:t>Closing may need closure team</a:t>
            </a:r>
          </a:p>
          <a:p>
            <a:pPr>
              <a:buFont typeface="Wingdings" charset="0"/>
              <a:buChar char="§"/>
              <a:defRPr/>
            </a:pPr>
            <a:r>
              <a:rPr lang="en-GB" dirty="0">
                <a:ea typeface="MS PGothic" charset="0"/>
              </a:rPr>
              <a:t>Suture technique SL:WL ratio &gt; 4:1</a:t>
            </a:r>
          </a:p>
          <a:p>
            <a:pPr>
              <a:buFont typeface="Wingdings" charset="0"/>
              <a:buChar char="§"/>
              <a:defRPr/>
            </a:pPr>
            <a:r>
              <a:rPr lang="en-GB" dirty="0">
                <a:ea typeface="MS PGothic" charset="0"/>
              </a:rPr>
              <a:t>Suture technique: small bites</a:t>
            </a:r>
          </a:p>
          <a:p>
            <a:pPr>
              <a:buFont typeface="Wingdings" charset="0"/>
              <a:buChar char="§"/>
              <a:defRPr/>
            </a:pPr>
            <a:r>
              <a:rPr lang="en-GB" dirty="0">
                <a:ea typeface="MS PGothic" charset="0"/>
              </a:rPr>
              <a:t>Do not use rapidly absorbable sutures</a:t>
            </a:r>
          </a:p>
          <a:p>
            <a:pPr>
              <a:buFont typeface="Wingdings" charset="0"/>
              <a:buChar char="§"/>
              <a:defRPr/>
            </a:pPr>
            <a:r>
              <a:rPr lang="en-GB" dirty="0">
                <a:ea typeface="MS PGothic" charset="0"/>
              </a:rPr>
              <a:t>Continuous suturing technique</a:t>
            </a:r>
          </a:p>
          <a:p>
            <a:pPr>
              <a:buFont typeface="Wingdings" charset="0"/>
              <a:buChar char="§"/>
              <a:defRPr/>
            </a:pPr>
            <a:r>
              <a:rPr lang="en-GB" dirty="0">
                <a:ea typeface="MS PGothic" charset="0"/>
              </a:rPr>
              <a:t>Single layer </a:t>
            </a:r>
            <a:r>
              <a:rPr lang="en-GB" dirty="0" err="1">
                <a:ea typeface="MS PGothic" charset="0"/>
              </a:rPr>
              <a:t>aponeurotic</a:t>
            </a:r>
            <a:r>
              <a:rPr lang="en-GB" dirty="0">
                <a:ea typeface="MS PGothic" charset="0"/>
              </a:rPr>
              <a:t> closure</a:t>
            </a:r>
          </a:p>
          <a:p>
            <a:pPr>
              <a:buFont typeface="Wingdings" charset="0"/>
              <a:buChar char="§"/>
              <a:defRPr/>
            </a:pPr>
            <a:r>
              <a:rPr lang="en-GB" altLang="en-US" dirty="0">
                <a:ea typeface="ＭＳ Ｐゴシック" pitchFamily="34" charset="-128"/>
                <a:cs typeface="ＭＳ Ｐゴシック" charset="0"/>
              </a:rPr>
              <a:t>OMR: potential to become the standard treatment in high-risk groups</a:t>
            </a:r>
          </a:p>
          <a:p>
            <a:pPr>
              <a:buFont typeface="Wingdings" charset="0"/>
              <a:buChar char="§"/>
              <a:defRPr/>
            </a:pPr>
            <a:endParaRPr lang="en-GB" dirty="0">
              <a:ea typeface="MS PGothic" charset="0"/>
            </a:endParaRPr>
          </a:p>
          <a:p>
            <a:pPr>
              <a:buFont typeface="Wingdings" charset="0"/>
              <a:buChar char="§"/>
              <a:defRPr/>
            </a:pPr>
            <a:endParaRPr lang="en-GB" dirty="0">
              <a:ea typeface="MS PGothic" charset="0"/>
            </a:endParaRPr>
          </a:p>
          <a:p>
            <a:pPr>
              <a:buFont typeface="Wingdings" charset="0"/>
              <a:buChar char="§"/>
              <a:defRPr/>
            </a:pPr>
            <a:endParaRPr lang="en-GB" dirty="0"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A91AADAD-2E4F-41A6-AB3B-B8FC0C39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/>
              <a:t>Future perspectives</a:t>
            </a:r>
          </a:p>
        </p:txBody>
      </p:sp>
      <p:sp>
        <p:nvSpPr>
          <p:cNvPr id="40963" name="Tijdelijke aanduiding voor inhoud 2">
            <a:extLst>
              <a:ext uri="{FF2B5EF4-FFF2-40B4-BE49-F238E27FC236}">
                <a16:creationId xmlns:a16="http://schemas.microsoft.com/office/drawing/2014/main" id="{35A218EF-959C-43B8-B77C-3FE1162D0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/>
              <a:t>Adapt current EHS guidelines</a:t>
            </a:r>
          </a:p>
          <a:p>
            <a:endParaRPr lang="en-GB" altLang="fr-FR"/>
          </a:p>
          <a:p>
            <a:r>
              <a:rPr lang="en-GB" altLang="fr-FR"/>
              <a:t>Implementation in daily surgical practice</a:t>
            </a:r>
          </a:p>
          <a:p>
            <a:endParaRPr lang="en-GB" altLang="fr-FR"/>
          </a:p>
          <a:p>
            <a:r>
              <a:rPr lang="en-GB" altLang="fr-FR"/>
              <a:t>Randomized controlled trial: small bites technique and prophylactic mesh reinforcement</a:t>
            </a:r>
          </a:p>
          <a:p>
            <a:endParaRPr lang="en-GB" altLang="fr-FR"/>
          </a:p>
          <a:p>
            <a:endParaRPr lang="nl-NL" altLang="fr-FR"/>
          </a:p>
          <a:p>
            <a:endParaRPr lang="nl-NL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18B54A41-D990-48F2-90E2-E55B79DF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3010EAB7-1CFA-4291-B8BF-852C1A1F6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1112838"/>
            <a:ext cx="496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fr-FR" sz="2400" i="0"/>
              <a:t>Thank you for your attention</a:t>
            </a:r>
          </a:p>
        </p:txBody>
      </p:sp>
      <p:sp>
        <p:nvSpPr>
          <p:cNvPr id="40964" name="Tijdelijke aanduiding voor inhoud 1">
            <a:extLst>
              <a:ext uri="{FF2B5EF4-FFF2-40B4-BE49-F238E27FC236}">
                <a16:creationId xmlns:a16="http://schemas.microsoft.com/office/drawing/2014/main" id="{F1311617-D8F7-4506-BAF5-31B3CCA0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AD3F26D1-6570-4345-B464-21DBE1E8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fr-FR"/>
              <a:t>Prevention of incisional hernia</a:t>
            </a:r>
          </a:p>
        </p:txBody>
      </p:sp>
      <p:sp>
        <p:nvSpPr>
          <p:cNvPr id="8195" name="Tijdelijke aanduiding voor inhoud 2">
            <a:extLst>
              <a:ext uri="{FF2B5EF4-FFF2-40B4-BE49-F238E27FC236}">
                <a16:creationId xmlns:a16="http://schemas.microsoft.com/office/drawing/2014/main" id="{EF5907C5-DED3-44EE-9720-4E7F3C1C5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nl-NL" altLang="fr-FR"/>
          </a:p>
          <a:p>
            <a:pPr marL="0" indent="0"/>
            <a:r>
              <a:rPr lang="nl-NL" altLang="fr-FR"/>
              <a:t>Prophylactic mesh reinforcement – PRIMA trial </a:t>
            </a:r>
          </a:p>
          <a:p>
            <a:pPr marL="0" indent="0"/>
            <a:endParaRPr lang="nl-NL" altLang="fr-FR"/>
          </a:p>
          <a:p>
            <a:pPr marL="0" indent="0"/>
            <a:r>
              <a:rPr lang="nl-NL" altLang="fr-FR"/>
              <a:t>Small bites technique – STITCH trial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F113295-FDCA-42AE-8EAF-BB687FBB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Profylactic mesh reinforcement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13CE3-4657-4315-A26F-E40E0CEA9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3" y="1316038"/>
            <a:ext cx="6400800" cy="2914650"/>
          </a:xfrm>
        </p:spPr>
        <p:txBody>
          <a:bodyPr/>
          <a:lstStyle/>
          <a:p>
            <a:pPr marL="211926" indent="-211926" eaLnBrk="1" hangingPunct="1">
              <a:buFont typeface="Wingdings" charset="0"/>
              <a:buChar char="§"/>
              <a:defRPr/>
            </a:pPr>
            <a:r>
              <a:rPr lang="nl-NL" dirty="0">
                <a:ea typeface="ＭＳ Ｐゴシック" charset="0"/>
                <a:cs typeface="ＭＳ Ｐゴシック" charset="0"/>
              </a:rPr>
              <a:t>1995, first </a:t>
            </a:r>
            <a:r>
              <a:rPr lang="nl-NL" dirty="0" err="1">
                <a:ea typeface="ＭＳ Ｐゴシック" charset="0"/>
                <a:cs typeface="ＭＳ Ｐゴシック" charset="0"/>
              </a:rPr>
              <a:t>study</a:t>
            </a:r>
            <a:endParaRPr lang="nl-NL" dirty="0">
              <a:ea typeface="ＭＳ Ｐゴシック" charset="0"/>
              <a:cs typeface="ＭＳ Ｐゴシック" charset="0"/>
            </a:endParaRPr>
          </a:p>
          <a:p>
            <a:pPr marL="211926" indent="-211926" eaLnBrk="1" hangingPunct="1">
              <a:buFont typeface="Wingdings" charset="0"/>
              <a:buChar char="§"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  <a:p>
            <a:pPr marL="211926" indent="-211926" eaLnBrk="1" hangingPunct="1">
              <a:buFont typeface="Wingdings" charset="0"/>
              <a:buChar char="§"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  <a:p>
            <a:pPr marL="211926" indent="-211926" eaLnBrk="1" hangingPunct="1">
              <a:buFont typeface="Wingdings" charset="0"/>
              <a:buChar char="§"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211926" indent="-211926" eaLnBrk="1" hangingPunct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Studies 1998 - 2015</a:t>
            </a:r>
          </a:p>
          <a:p>
            <a:pPr marL="573867" lvl="1" indent="-142871" eaLnBrk="1" hangingPunct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Small patient numbers</a:t>
            </a:r>
          </a:p>
          <a:p>
            <a:pPr marL="573867" lvl="1" indent="-142871" eaLnBrk="1" hangingPunct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Mesh position: unclear</a:t>
            </a:r>
          </a:p>
          <a:p>
            <a:pPr marL="573867" lvl="1" indent="-142871" eaLnBrk="1" hangingPunct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Postoperative complications: unclear</a:t>
            </a:r>
          </a:p>
          <a:p>
            <a:pPr marL="211926" indent="-211926" eaLnBrk="1" hangingPunct="1">
              <a:buFont typeface="Wingdings" charset="0"/>
              <a:buChar char="§"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  <a:p>
            <a:pPr marL="211926" indent="-211926" eaLnBrk="1" hangingPunct="1">
              <a:buFont typeface="Wingdings" charset="0"/>
              <a:buChar char="§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BAA42CB9-59CF-4260-ABA8-763A1E3EB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654175"/>
            <a:ext cx="53133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49F48EB2-8F66-458B-AC3B-865DFAAA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fr-FR"/>
              <a:t>Current guidelines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B77233-BC3A-4A63-92E8-FB481B08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fr-FR"/>
          </a:p>
          <a:p>
            <a:endParaRPr lang="nl-NL" altLang="fr-FR"/>
          </a:p>
          <a:p>
            <a:endParaRPr lang="nl-NL" altLang="fr-FR"/>
          </a:p>
          <a:p>
            <a:endParaRPr lang="nl-NL" altLang="fr-FR"/>
          </a:p>
          <a:p>
            <a:endParaRPr lang="nl-NL" altLang="fr-FR"/>
          </a:p>
          <a:p>
            <a:endParaRPr lang="nl-NL" altLang="fr-FR"/>
          </a:p>
          <a:p>
            <a:endParaRPr lang="nl-NL" altLang="fr-FR" sz="1300"/>
          </a:p>
          <a:p>
            <a:pPr>
              <a:buFont typeface="Wingdings" panose="05000000000000000000" pitchFamily="2" charset="2"/>
              <a:buNone/>
            </a:pPr>
            <a:endParaRPr lang="de-AT" altLang="ja-JP" sz="1300"/>
          </a:p>
          <a:p>
            <a:pPr algn="ctr">
              <a:buFont typeface="Wingdings" panose="05000000000000000000" pitchFamily="2" charset="2"/>
              <a:buNone/>
            </a:pPr>
            <a:r>
              <a:rPr lang="ja-JP" altLang="nl-NL" sz="1300"/>
              <a:t>‘</a:t>
            </a:r>
            <a:r>
              <a:rPr lang="nl-NL" altLang="ja-JP" sz="1300"/>
              <a:t>Larger trials are needed to make a strong recommendation to perform prophylactic mesh augmentation for all patients within a certain risk group</a:t>
            </a:r>
            <a:r>
              <a:rPr lang="ja-JP" altLang="nl-NL" sz="1300"/>
              <a:t>’</a:t>
            </a:r>
            <a:endParaRPr lang="nl-NL" altLang="ja-JP" sz="1300"/>
          </a:p>
          <a:p>
            <a:endParaRPr lang="nl-NL" altLang="fr-FR"/>
          </a:p>
          <a:p>
            <a:endParaRPr lang="nl-NL" altLang="fr-FR"/>
          </a:p>
          <a:p>
            <a:endParaRPr lang="nl-NL" altLang="fr-FR"/>
          </a:p>
          <a:p>
            <a:endParaRPr lang="nl-NL" altLang="fr-FR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7E01F79-8E24-46C0-92A2-985E99F8C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3" t="61034" r="24023" b="32124"/>
          <a:stretch>
            <a:fillRect/>
          </a:stretch>
        </p:blipFill>
        <p:spPr bwMode="auto">
          <a:xfrm>
            <a:off x="476250" y="2641600"/>
            <a:ext cx="5400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Afbeelding 5">
            <a:extLst>
              <a:ext uri="{FF2B5EF4-FFF2-40B4-BE49-F238E27FC236}">
                <a16:creationId xmlns:a16="http://schemas.microsoft.com/office/drawing/2014/main" id="{FCFB71F3-A3F1-40E3-99AF-05AAC638E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12379" r="8000" b="45328"/>
          <a:stretch>
            <a:fillRect/>
          </a:stretch>
        </p:blipFill>
        <p:spPr bwMode="auto">
          <a:xfrm>
            <a:off x="228600" y="1128713"/>
            <a:ext cx="377983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AD373D0-9DCE-45FD-82E5-FD10CA02431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57850" y="2089150"/>
            <a:ext cx="360363" cy="64611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6D83FA78-12DD-4498-A814-AE7E11B2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fr-FR"/>
              <a:t>PRIMA Trial</a:t>
            </a:r>
          </a:p>
        </p:txBody>
      </p:sp>
      <p:pic>
        <p:nvPicPr>
          <p:cNvPr id="11267" name="Tijdelijke aanduiding voor inhoud 1">
            <a:extLst>
              <a:ext uri="{FF2B5EF4-FFF2-40B4-BE49-F238E27FC236}">
                <a16:creationId xmlns:a16="http://schemas.microsoft.com/office/drawing/2014/main" id="{49391449-6279-4A5D-9E08-64E5C2FCB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58" b="-7886"/>
          <a:stretch>
            <a:fillRect/>
          </a:stretch>
        </p:blipFill>
        <p:spPr>
          <a:xfrm>
            <a:off x="674688" y="1600200"/>
            <a:ext cx="5467350" cy="1774825"/>
          </a:xfrm>
        </p:spPr>
      </p:pic>
      <p:sp>
        <p:nvSpPr>
          <p:cNvPr id="11268" name="Rechthoek 2">
            <a:extLst>
              <a:ext uri="{FF2B5EF4-FFF2-40B4-BE49-F238E27FC236}">
                <a16:creationId xmlns:a16="http://schemas.microsoft.com/office/drawing/2014/main" id="{13949AEA-0803-4299-84CC-FF8EE4D39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413" y="3113088"/>
            <a:ext cx="269875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fr-FR"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E21BFFD6-B626-4655-AA1E-3C144D1B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Randomization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0174EA-9BAE-41C1-BE30-6C4FB14A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3" y="1203325"/>
            <a:ext cx="6400800" cy="338455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nl-NL" sz="1350" dirty="0">
                <a:ea typeface="+mn-ea"/>
                <a:cs typeface="+mn-cs"/>
              </a:rPr>
              <a:t>1) </a:t>
            </a:r>
            <a:r>
              <a:rPr lang="nl-NL" sz="1350" dirty="0" err="1">
                <a:ea typeface="+mn-ea"/>
                <a:cs typeface="+mn-cs"/>
              </a:rPr>
              <a:t>Primary</a:t>
            </a:r>
            <a:r>
              <a:rPr lang="nl-NL" sz="1350" dirty="0">
                <a:ea typeface="+mn-ea"/>
                <a:cs typeface="+mn-cs"/>
              </a:rPr>
              <a:t> </a:t>
            </a:r>
            <a:r>
              <a:rPr lang="nl-NL" sz="1350" dirty="0" err="1">
                <a:ea typeface="+mn-ea"/>
                <a:cs typeface="+mn-cs"/>
              </a:rPr>
              <a:t>Suture</a:t>
            </a:r>
            <a:endParaRPr lang="nl-NL" sz="1350" dirty="0">
              <a:ea typeface="+mn-ea"/>
              <a:cs typeface="+mn-cs"/>
            </a:endParaRPr>
          </a:p>
          <a:p>
            <a:pPr marL="573867" lvl="1" indent="-142871" eaLnBrk="1" hangingPunct="1">
              <a:defRPr/>
            </a:pPr>
            <a:r>
              <a:rPr lang="nl-NL" sz="1350" dirty="0">
                <a:ea typeface="ＭＳ Ｐゴシック" charset="0"/>
              </a:rPr>
              <a:t>Hechten van de fascie</a:t>
            </a:r>
          </a:p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nl-NL" altLang="en-US" sz="1350" dirty="0">
              <a:ea typeface="+mn-ea"/>
              <a:cs typeface="+mn-cs"/>
            </a:endParaRPr>
          </a:p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nl-NL" altLang="en-US" sz="1350" dirty="0">
              <a:ea typeface="+mn-ea"/>
              <a:cs typeface="+mn-cs"/>
            </a:endParaRPr>
          </a:p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nl-NL" altLang="en-US" sz="1350" dirty="0">
                <a:ea typeface="+mn-ea"/>
                <a:cs typeface="+mn-cs"/>
              </a:rPr>
              <a:t>2) Onlay mesh reinforcement</a:t>
            </a:r>
          </a:p>
          <a:p>
            <a:pPr marL="573867" lvl="1" indent="-142871" eaLnBrk="1" hangingPunct="1">
              <a:buClr>
                <a:schemeClr val="tx1"/>
              </a:buClr>
              <a:defRPr/>
            </a:pPr>
            <a:endParaRPr lang="nl-NL" altLang="en-US" sz="1350" dirty="0">
              <a:ea typeface="ＭＳ Ｐゴシック" charset="0"/>
            </a:endParaRPr>
          </a:p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nl-NL" altLang="en-US" sz="1350" dirty="0">
              <a:ea typeface="+mn-ea"/>
              <a:cs typeface="+mn-cs"/>
            </a:endParaRPr>
          </a:p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nl-NL" altLang="en-US" sz="1350" dirty="0">
              <a:ea typeface="+mn-ea"/>
              <a:cs typeface="+mn-cs"/>
            </a:endParaRPr>
          </a:p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nl-NL" altLang="en-US" sz="1350" dirty="0">
                <a:ea typeface="+mn-ea"/>
                <a:cs typeface="+mn-cs"/>
              </a:rPr>
              <a:t>3) </a:t>
            </a:r>
            <a:r>
              <a:rPr lang="nl-NL" altLang="en-US" sz="1350" dirty="0" err="1">
                <a:ea typeface="+mn-ea"/>
                <a:cs typeface="+mn-cs"/>
              </a:rPr>
              <a:t>Sublay</a:t>
            </a:r>
            <a:r>
              <a:rPr lang="nl-NL" altLang="en-US" sz="1350" dirty="0">
                <a:ea typeface="+mn-ea"/>
                <a:cs typeface="+mn-cs"/>
              </a:rPr>
              <a:t> </a:t>
            </a:r>
            <a:r>
              <a:rPr lang="nl-NL" altLang="en-US" sz="1350" dirty="0" err="1">
                <a:ea typeface="+mn-ea"/>
                <a:cs typeface="+mn-cs"/>
              </a:rPr>
              <a:t>mesh</a:t>
            </a:r>
            <a:r>
              <a:rPr lang="nl-NL" altLang="en-US" sz="1350" dirty="0">
                <a:ea typeface="+mn-ea"/>
                <a:cs typeface="+mn-cs"/>
              </a:rPr>
              <a:t> </a:t>
            </a:r>
            <a:r>
              <a:rPr lang="nl-NL" altLang="en-US" sz="1350" dirty="0" err="1">
                <a:ea typeface="+mn-ea"/>
                <a:cs typeface="+mn-cs"/>
              </a:rPr>
              <a:t>reinforcement</a:t>
            </a:r>
            <a:endParaRPr lang="nl-NL" altLang="en-US" sz="1350" dirty="0">
              <a:ea typeface="+mn-ea"/>
              <a:cs typeface="+mn-cs"/>
            </a:endParaRPr>
          </a:p>
          <a:p>
            <a:pPr marL="430995" lvl="1" indent="0" eaLnBrk="1" hangingPunct="1">
              <a:buFont typeface="Wingdings" panose="05000000000000000000" pitchFamily="2" charset="2"/>
              <a:buNone/>
              <a:defRPr/>
            </a:pPr>
            <a:endParaRPr lang="nl-NL" dirty="0">
              <a:ea typeface="ＭＳ Ｐゴシック" charset="0"/>
            </a:endParaRPr>
          </a:p>
        </p:txBody>
      </p:sp>
      <p:pic>
        <p:nvPicPr>
          <p:cNvPr id="12292" name="Afbeelding 6">
            <a:extLst>
              <a:ext uri="{FF2B5EF4-FFF2-40B4-BE49-F238E27FC236}">
                <a16:creationId xmlns:a16="http://schemas.microsoft.com/office/drawing/2014/main" id="{644A81D5-E3FB-4D43-A875-A4853EEBF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7" r="39594" b="38165"/>
          <a:stretch>
            <a:fillRect/>
          </a:stretch>
        </p:blipFill>
        <p:spPr bwMode="auto">
          <a:xfrm>
            <a:off x="261938" y="3875088"/>
            <a:ext cx="21796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Afbeelding 7">
            <a:extLst>
              <a:ext uri="{FF2B5EF4-FFF2-40B4-BE49-F238E27FC236}">
                <a16:creationId xmlns:a16="http://schemas.microsoft.com/office/drawing/2014/main" id="{81CDBA86-E594-4CD5-A6B6-70EF66968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2" r="39600" b="62614"/>
          <a:stretch>
            <a:fillRect/>
          </a:stretch>
        </p:blipFill>
        <p:spPr bwMode="auto">
          <a:xfrm>
            <a:off x="261938" y="2695575"/>
            <a:ext cx="21796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Afbeelding 8">
            <a:extLst>
              <a:ext uri="{FF2B5EF4-FFF2-40B4-BE49-F238E27FC236}">
                <a16:creationId xmlns:a16="http://schemas.microsoft.com/office/drawing/2014/main" id="{489DFAA9-DFDC-4200-9550-E05CC0436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 b="87975"/>
          <a:stretch>
            <a:fillRect/>
          </a:stretch>
        </p:blipFill>
        <p:spPr bwMode="auto">
          <a:xfrm>
            <a:off x="261938" y="1598613"/>
            <a:ext cx="33321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97051FF2-2530-421F-9B93-FB8F93FF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fr-FR"/>
              <a:t>Endpoints</a:t>
            </a:r>
          </a:p>
        </p:txBody>
      </p:sp>
      <p:sp>
        <p:nvSpPr>
          <p:cNvPr id="14339" name="Tijdelijke aanduiding voor inhoud 2">
            <a:extLst>
              <a:ext uri="{FF2B5EF4-FFF2-40B4-BE49-F238E27FC236}">
                <a16:creationId xmlns:a16="http://schemas.microsoft.com/office/drawing/2014/main" id="{8942EF88-EAFF-4010-B50C-33D79A9F2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fr-FR"/>
              <a:t>Primary endpoint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fr-FR"/>
              <a:t>Incisional hernia incidence after 2 years follow-up</a:t>
            </a:r>
          </a:p>
          <a:p>
            <a:pPr eaLnBrk="1" hangingPunct="1">
              <a:buClr>
                <a:schemeClr val="tx1"/>
              </a:buClr>
            </a:pPr>
            <a:endParaRPr lang="en-US" altLang="fr-FR"/>
          </a:p>
          <a:p>
            <a:pPr eaLnBrk="1" hangingPunct="1">
              <a:buClr>
                <a:schemeClr val="tx1"/>
              </a:buClr>
            </a:pPr>
            <a:r>
              <a:rPr lang="en-US" altLang="fr-FR"/>
              <a:t>Secondary endpoints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fr-FR"/>
              <a:t>Postoperative complications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fr-FR"/>
              <a:t>Quality of Life (EuroQoL-5D, SF-36)</a:t>
            </a:r>
          </a:p>
          <a:p>
            <a:pPr lvl="1" eaLnBrk="1" hangingPunct="1">
              <a:buClr>
                <a:schemeClr val="tx1"/>
              </a:buClr>
            </a:pPr>
            <a:r>
              <a:rPr lang="nl-NL" altLang="fr-FR"/>
              <a:t>Pain</a:t>
            </a:r>
            <a:endParaRPr lang="en-US" altLang="fr-FR"/>
          </a:p>
          <a:p>
            <a:pPr lvl="1" eaLnBrk="1" hangingPunct="1">
              <a:buClr>
                <a:schemeClr val="tx1"/>
              </a:buClr>
            </a:pPr>
            <a:r>
              <a:rPr lang="en-US" altLang="fr-FR"/>
              <a:t>Cost-effectiveness</a:t>
            </a:r>
          </a:p>
          <a:p>
            <a:pPr eaLnBrk="1" hangingPunct="1"/>
            <a:endParaRPr lang="nl-NL" altLang="fr-FR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905EE5A-B490-4E47-925A-EFDE64D40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931863"/>
            <a:ext cx="5726112" cy="688975"/>
          </a:xfrm>
          <a:prstGeom prst="rect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fr-FR" sz="1500"/>
          </a:p>
        </p:txBody>
      </p:sp>
      <p:sp>
        <p:nvSpPr>
          <p:cNvPr id="14341" name="Rechthoek 1">
            <a:extLst>
              <a:ext uri="{FF2B5EF4-FFF2-40B4-BE49-F238E27FC236}">
                <a16:creationId xmlns:a16="http://schemas.microsoft.com/office/drawing/2014/main" id="{03CAE1FC-4FCD-4EBE-9407-4B1B3FF0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20304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fr-FR"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D_1636_cID_601_wit_logo_klein_rechtsboven_nederlands">
  <a:themeElements>
    <a:clrScheme name="">
      <a:dk1>
        <a:srgbClr val="0C2074"/>
      </a:dk1>
      <a:lt1>
        <a:srgbClr val="FFFFFF"/>
      </a:lt1>
      <a:dk2>
        <a:srgbClr val="7DCFE2"/>
      </a:dk2>
      <a:lt2>
        <a:srgbClr val="000000"/>
      </a:lt2>
      <a:accent1>
        <a:srgbClr val="4B78B5"/>
      </a:accent1>
      <a:accent2>
        <a:srgbClr val="E0DC24"/>
      </a:accent2>
      <a:accent3>
        <a:srgbClr val="FFFFFF"/>
      </a:accent3>
      <a:accent4>
        <a:srgbClr val="091A62"/>
      </a:accent4>
      <a:accent5>
        <a:srgbClr val="B1BED7"/>
      </a:accent5>
      <a:accent6>
        <a:srgbClr val="CBC720"/>
      </a:accent6>
      <a:hlink>
        <a:srgbClr val="1CB01C"/>
      </a:hlink>
      <a:folHlink>
        <a:srgbClr val="DC242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2000" b="0" i="1" u="none" strike="noStrike" cap="none" normalizeH="0" baseline="0" smtClean="0">
            <a:ln>
              <a:noFill/>
            </a:ln>
            <a:solidFill>
              <a:srgbClr val="0D1F74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2000" b="0" i="1" u="none" strike="noStrike" cap="none" normalizeH="0" baseline="0" smtClean="0">
            <a:ln>
              <a:noFill/>
            </a:ln>
            <a:solidFill>
              <a:srgbClr val="0D1F74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mID_1636_cID_601_wit_logo_klein_rechtsboven_nederlands</Template>
  <TotalTime>11139</TotalTime>
  <Words>1126</Words>
  <Application>Microsoft Office PowerPoint</Application>
  <PresentationFormat>Personnalisé</PresentationFormat>
  <Paragraphs>423</Paragraphs>
  <Slides>32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MS PGothic</vt:lpstr>
      <vt:lpstr>Wingdings</vt:lpstr>
      <vt:lpstr>Times New Roman</vt:lpstr>
      <vt:lpstr>mID_1636_cID_601_wit_logo_klein_rechtsboven_nederlands</vt:lpstr>
      <vt:lpstr> Incisional hernia prevention</vt:lpstr>
      <vt:lpstr>Disclosure</vt:lpstr>
      <vt:lpstr>Introduction</vt:lpstr>
      <vt:lpstr>Prevention of incisional hernia</vt:lpstr>
      <vt:lpstr>Profylactic mesh reinforcement</vt:lpstr>
      <vt:lpstr>Current guidelines</vt:lpstr>
      <vt:lpstr>PRIMA Trial</vt:lpstr>
      <vt:lpstr>Randomization</vt:lpstr>
      <vt:lpstr>Endpoints</vt:lpstr>
      <vt:lpstr>Methods</vt:lpstr>
      <vt:lpstr>PRISMA Flow diagram</vt:lpstr>
      <vt:lpstr>Long-term results</vt:lpstr>
      <vt:lpstr>Long-term results</vt:lpstr>
      <vt:lpstr>Long-term results</vt:lpstr>
      <vt:lpstr> Postoperative complications</vt:lpstr>
      <vt:lpstr>Type of mesh?</vt:lpstr>
      <vt:lpstr>Surgical technique</vt:lpstr>
      <vt:lpstr>Mesh prophylaxis</vt:lpstr>
      <vt:lpstr>Small bites technique - Background</vt:lpstr>
      <vt:lpstr>Current guidelines</vt:lpstr>
      <vt:lpstr>STITCH trial</vt:lpstr>
      <vt:lpstr>Randomization</vt:lpstr>
      <vt:lpstr>Methods</vt:lpstr>
      <vt:lpstr>Outcome</vt:lpstr>
      <vt:lpstr>PRISMA Flow diagram</vt:lpstr>
      <vt:lpstr>Suture technique</vt:lpstr>
      <vt:lpstr>Postoperative complications</vt:lpstr>
      <vt:lpstr>Long-term results</vt:lpstr>
      <vt:lpstr>Small bites technique</vt:lpstr>
      <vt:lpstr>Conclusion</vt:lpstr>
      <vt:lpstr>Future perspectives</vt:lpstr>
      <vt:lpstr>Présentation PowerPoint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A.P. Jairam</dc:creator>
  <cp:lastModifiedBy>Jean Pascal</cp:lastModifiedBy>
  <cp:revision>176</cp:revision>
  <dcterms:created xsi:type="dcterms:W3CDTF">2015-12-09T16:18:05Z</dcterms:created>
  <dcterms:modified xsi:type="dcterms:W3CDTF">2018-06-20T09:01:27Z</dcterms:modified>
</cp:coreProperties>
</file>