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58" r:id="rId4"/>
    <p:sldId id="262" r:id="rId5"/>
    <p:sldId id="260" r:id="rId6"/>
    <p:sldId id="261" r:id="rId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144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6295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4974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  <a:latin typeface="Corbel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  <a:latin typeface="Corbe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9321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75645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96926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4913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3173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7874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3881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8064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2899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0618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745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0849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7830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0131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6/11/2019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/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40191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F277FA25-B6B8-44CA-B095-1BC1FD6009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58259" y="2627791"/>
            <a:ext cx="4676361" cy="359203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/>
                </a:outerShdw>
              </a:effectLst>
              <a:latin typeface="Corbe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b="3166"/>
          <a:stretch/>
        </p:blipFill>
        <p:spPr>
          <a:xfrm rot="5400000">
            <a:off x="791457" y="-435799"/>
            <a:ext cx="3182563" cy="43747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66718" y="-534442"/>
            <a:ext cx="3182562" cy="457199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14307" y="2406309"/>
            <a:ext cx="3543184" cy="53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54"/>
            <a:ext cx="3050186" cy="465015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52392" y="156308"/>
            <a:ext cx="3024554" cy="457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53" y="2305538"/>
            <a:ext cx="3001539" cy="45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46052" y="2640515"/>
            <a:ext cx="3156769" cy="46623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47232" y="-753640"/>
            <a:ext cx="2954407" cy="46623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4832" y="1175074"/>
            <a:ext cx="308233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80"/>
            <a:ext cx="11002528" cy="67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_1248 cop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" b="7482"/>
          <a:stretch>
            <a:fillRect/>
          </a:stretch>
        </p:blipFill>
        <p:spPr>
          <a:xfrm>
            <a:off x="3216192" y="3497385"/>
            <a:ext cx="5927808" cy="3360615"/>
          </a:xfrm>
        </p:spPr>
      </p:pic>
      <p:pic>
        <p:nvPicPr>
          <p:cNvPr id="5" name="Immagine 4" descr="IMG_4071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4" y="231651"/>
            <a:ext cx="4689233" cy="31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ans titre copi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0" b="96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ondità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Arial</vt:lpstr>
      <vt:lpstr>Corbel</vt:lpstr>
      <vt:lpstr>Profondità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FRANCESCA MARTINA LOMBARDO</dc:creator>
  <cp:lastModifiedBy>Marta Cavalli</cp:lastModifiedBy>
  <cp:revision>3</cp:revision>
  <dcterms:created xsi:type="dcterms:W3CDTF">2019-06-10T20:23:10Z</dcterms:created>
  <dcterms:modified xsi:type="dcterms:W3CDTF">2019-06-11T17:33:36Z</dcterms:modified>
</cp:coreProperties>
</file>