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 snapToObjects="1">
      <p:cViewPr varScale="1">
        <p:scale>
          <a:sx n="106" d="100"/>
          <a:sy n="106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E31CD8-CEC9-1C4C-BF67-B45EA28E0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449CDE-E66E-2B4F-B951-E2B426246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F0B3AB-8B07-BA4F-9B00-76B94268B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28A7EE-30CE-5A4B-8B47-0BF2BB2E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2822F3-E52D-D549-A945-4D6C2A75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09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6365E7-BB2C-2740-9438-94B37BC85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5204094-9D6B-CA44-84BF-DE170B349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C1F447-AE77-434F-A1BA-0370D9A4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C7CE3F-EFBB-D848-9ED2-C35B5159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88CAF4-5F5C-AA49-B519-AD240299E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28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208A10-8C23-3944-9836-C1D7B7FB8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B25EE9-8707-9C40-998A-1E6AF84B4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6F1614-FCF3-2247-829F-F50572B52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C5E594-ED5C-A745-89AB-4CC647E6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2F6935-0058-3941-8BAD-E22C87FD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45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D7B2C-52F5-A841-98C2-1688CC04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EAC98-0FD0-C347-A389-1A4A4ECC0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2449A8-F50D-8E4B-B254-964D92AE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E0CB1-87F5-944A-A22E-068D7D8A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35E5E4-20B4-D642-9BE3-39490EBA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42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153A2-90C1-AE47-AC58-B53CB9AA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99BE9A-3E33-3843-ABA3-6B8F68740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870B5B-1DA8-1442-BE42-4281C0E2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97FB34-99F7-5841-841E-5F811766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806452-C136-2E4B-8908-B64DDECC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3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1DB46-BCF7-984C-929B-E45E3C89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E34E44-EF2A-4040-8FB1-313E5368B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5DF736A-E02B-D947-8CD1-B5752EBB8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09B419-DC19-FA4D-B175-429C4FB2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FA91FE-6967-BE4F-BC25-AC43904A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D79E92-9B2C-C141-BCA1-5DE18A62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3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29B6F6-25F7-484D-9C30-39CB4D60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DE5883-A0C2-8640-8B70-EBB0F6583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31EF28-864E-8C4E-9EC7-0EDA4BF91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1010CC8-19EB-114D-AF8F-20BA41F88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0CAE31E-6EDA-8C44-B295-7599A7A8EF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15A563-AE01-B843-A7BC-F5345C93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F36AA7-C751-1D47-9E5D-2BE8FBB2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EB031F-04C5-0644-873A-BB83850F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50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35A0A5-E5B5-4B4A-B72E-D316C195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C42D69-0D18-AD47-9F46-B7B4191F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CE9265-35A2-4446-8E88-739F463E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E4718C-1347-B440-9D49-09A6DD72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17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8217E9-DEF1-F646-BAEB-14CECAE4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BA89A6-D319-A24D-B570-6112583B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A871C3-AB65-224C-9CEB-005E0A5C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69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B05B9-EBA6-1341-A593-930B9D4A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CF74D5-8CB2-544D-96FD-AA949E19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1EDB8A-DA20-F74C-B8D1-C67807521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226576-E29D-F747-B03F-529FB4BD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D9E06E-4B10-414E-BE4B-A863CC07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C229C8-AEA2-604B-8B7F-144F8340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4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9A0AA8-59EF-DE44-B103-899A76F1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44F6D3-F72F-E640-9D38-826C04393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804614-01EF-8940-B7F6-BAA7BEF15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2240C3-190D-2842-9171-EBB9D46F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7B46B2-FB71-9D49-AE9C-0762D904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DE5ED3-52B2-5F49-821A-0E3A491C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62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4EB6CDE-E0D2-5E44-ADA3-C39B8EB9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8D9E1E-95F9-7D4E-8096-17318E1AC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971F3A-9353-BE4A-AE55-DF1D1ADBC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7080-988A-FE4B-BC65-8F88FB9F9D83}" type="datetimeFigureOut">
              <a:rPr lang="fr-FR" smtClean="0"/>
              <a:t>02/07/2019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E2A4AB-A4C0-3F40-BD91-B525FA833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3EE954-63D2-EA49-B882-68D7E6033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373DE-A2BF-3A46-A8C9-46B87DF8BB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87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9F311EA-C38D-4A4A-8B7F-4B00FD6D2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152" y="0"/>
            <a:ext cx="8899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6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E2BD5A-0436-114C-AF32-2B99FEA99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07" y="0"/>
            <a:ext cx="9017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1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7FD119-F351-AB46-8147-7A3F64695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8" y="0"/>
            <a:ext cx="8889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2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691272-FEF3-2A43-A56F-62BE131F3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A9E96F-224C-A941-9B2C-8EDACCF40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69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Grand écran</PresentationFormat>
  <Paragraphs>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François Fromont</dc:creator>
  <cp:lastModifiedBy>Jean Pascal</cp:lastModifiedBy>
  <cp:revision>2</cp:revision>
  <dcterms:created xsi:type="dcterms:W3CDTF">2019-06-05T19:39:01Z</dcterms:created>
  <dcterms:modified xsi:type="dcterms:W3CDTF">2019-07-02T15:39:46Z</dcterms:modified>
</cp:coreProperties>
</file>