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66" r:id="rId3"/>
    <p:sldId id="272" r:id="rId4"/>
    <p:sldId id="259" r:id="rId5"/>
    <p:sldId id="267" r:id="rId6"/>
    <p:sldId id="271" r:id="rId7"/>
    <p:sldId id="273" r:id="rId8"/>
    <p:sldId id="268" r:id="rId9"/>
    <p:sldId id="269" r:id="rId10"/>
    <p:sldId id="270" r:id="rId11"/>
    <p:sldId id="274" r:id="rId12"/>
    <p:sldId id="275" r:id="rId13"/>
    <p:sldId id="276" r:id="rId14"/>
    <p:sldId id="277" r:id="rId15"/>
    <p:sldId id="283" r:id="rId16"/>
    <p:sldId id="278" r:id="rId17"/>
    <p:sldId id="261" r:id="rId18"/>
    <p:sldId id="279" r:id="rId19"/>
    <p:sldId id="280" r:id="rId20"/>
    <p:sldId id="281" r:id="rId21"/>
    <p:sldId id="284" r:id="rId22"/>
    <p:sldId id="263" r:id="rId23"/>
    <p:sldId id="282" r:id="rId24"/>
    <p:sldId id="264" r:id="rId25"/>
    <p:sldId id="28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C"/>
    <a:srgbClr val="7F7F7F"/>
    <a:srgbClr val="92D050"/>
    <a:srgbClr val="00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057"/>
  </p:normalViewPr>
  <p:slideViewPr>
    <p:cSldViewPr>
      <p:cViewPr varScale="1">
        <p:scale>
          <a:sx n="97" d="100"/>
          <a:sy n="97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Contamination Grade</a:t>
            </a:r>
          </a:p>
        </c:rich>
      </c:tx>
      <c:layout>
        <c:manualLayout>
          <c:xMode val="edge"/>
          <c:yMode val="edge"/>
          <c:x val="0.31729968786977286"/>
          <c:y val="2.605593048019034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0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B2E-BC44-9966-83E9C43E2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Mesh (%)</c:v>
                </c:pt>
                <c:pt idx="1">
                  <c:v>Suture (%)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1.7000000000000002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E-BC44-9966-83E9C43E293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Grade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Mesh (%)</c:v>
                </c:pt>
                <c:pt idx="1">
                  <c:v>Suture (%)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25.8</c:v>
                </c:pt>
                <c:pt idx="1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E-BC44-9966-83E9C43E293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Grade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Mesh (%)</c:v>
                </c:pt>
                <c:pt idx="1">
                  <c:v>Suture (%)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34.4</c:v>
                </c:pt>
                <c:pt idx="1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2E-BC44-9966-83E9C43E293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Grade 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Mesh (%)</c:v>
                </c:pt>
                <c:pt idx="1">
                  <c:v>Suture (%)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37.9</c:v>
                </c:pt>
                <c:pt idx="1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2E-BC44-9966-83E9C43E2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9716992"/>
        <c:axId val="117396608"/>
      </c:barChart>
      <c:catAx>
        <c:axId val="10971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396608"/>
        <c:crosses val="autoZero"/>
        <c:auto val="1"/>
        <c:lblAlgn val="ctr"/>
        <c:lblOffset val="100"/>
        <c:noMultiLvlLbl val="0"/>
      </c:catAx>
      <c:valAx>
        <c:axId val="1173966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97169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GLOBAL IH </a:t>
            </a:r>
            <a:r>
              <a:rPr lang="es-ES" baseline="0" dirty="0"/>
              <a:t>(N=150)</a:t>
            </a:r>
            <a:endParaRPr lang="es-ES" dirty="0"/>
          </a:p>
        </c:rich>
      </c:tx>
      <c:layout>
        <c:manualLayout>
          <c:xMode val="edge"/>
          <c:yMode val="edge"/>
          <c:x val="0.20450425965791399"/>
          <c:y val="3.71601455975468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455296946401638"/>
          <c:y val="0.18050777107595453"/>
          <c:w val="0.81779919748778873"/>
          <c:h val="0.76895111740434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MESH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Global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5-8546-85AA-FA24609D193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SUTURE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4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AE8-7F49-9A56-94D04F569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Global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33.300000000000011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5-8546-85AA-FA24609D19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5"/>
        <c:axId val="122434688"/>
        <c:axId val="122436224"/>
      </c:barChart>
      <c:catAx>
        <c:axId val="12243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436224"/>
        <c:crosses val="autoZero"/>
        <c:auto val="1"/>
        <c:lblAlgn val="ctr"/>
        <c:lblOffset val="100"/>
        <c:noMultiLvlLbl val="0"/>
      </c:catAx>
      <c:valAx>
        <c:axId val="122436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6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224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21493001532568"/>
          <c:y val="0.47527115620302729"/>
          <c:w val="0.2466001696046477"/>
          <c:h val="0.13483322660415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dirty="0" err="1"/>
              <a:t>Risk</a:t>
            </a:r>
            <a:r>
              <a:rPr lang="es-ES" baseline="0" dirty="0"/>
              <a:t> </a:t>
            </a:r>
            <a:r>
              <a:rPr lang="es-ES" baseline="0" dirty="0" err="1"/>
              <a:t>factors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MESH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651-724E-8E51-58B5B574396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51-724E-8E51-58B5B5743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Neoplasm</c:v>
                </c:pt>
                <c:pt idx="1">
                  <c:v>Reoperation</c:v>
                </c:pt>
                <c:pt idx="2">
                  <c:v>Obesity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8.7000000000000011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4-0440-8E48-91747C01C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SUTURE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4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Neoplasm</c:v>
                </c:pt>
                <c:pt idx="1">
                  <c:v>Reoperation</c:v>
                </c:pt>
                <c:pt idx="2">
                  <c:v>Obesity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33.300000000000011</c:v>
                </c:pt>
                <c:pt idx="1">
                  <c:v>40</c:v>
                </c:pt>
                <c:pt idx="2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4-0440-8E48-91747C01C0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22516608"/>
        <c:axId val="122518144"/>
      </c:barChart>
      <c:catAx>
        <c:axId val="1225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518144"/>
        <c:crosses val="autoZero"/>
        <c:auto val="1"/>
        <c:lblAlgn val="ctr"/>
        <c:lblOffset val="100"/>
        <c:noMultiLvlLbl val="0"/>
      </c:catAx>
      <c:valAx>
        <c:axId val="122518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6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122516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dirty="0" err="1"/>
              <a:t>Contamination</a:t>
            </a:r>
            <a:r>
              <a:rPr lang="es-ES" dirty="0"/>
              <a:t>/</a:t>
            </a:r>
            <a:r>
              <a:rPr lang="es-ES" dirty="0" err="1"/>
              <a:t>Infection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601361895741291E-2"/>
          <c:y val="9.1640151796520103E-2"/>
          <c:w val="0.91875278919211056"/>
          <c:h val="0.75450029283611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MESH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C67-ED4A-ABE0-CD2AF768FEC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67-ED4A-ABE0-CD2AF768F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III-IV VHWG</c:v>
                </c:pt>
                <c:pt idx="1">
                  <c:v>Peritonitis</c:v>
                </c:pt>
                <c:pt idx="2">
                  <c:v>Wound infection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5.6</c:v>
                </c:pt>
                <c:pt idx="1">
                  <c:v>5.3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6-E745-A416-B3BDADAF1B3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MESH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4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III-IV VHWG</c:v>
                </c:pt>
                <c:pt idx="1">
                  <c:v>Peritonitis</c:v>
                </c:pt>
                <c:pt idx="2">
                  <c:v>Wound infection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39.200000000000003</c:v>
                </c:pt>
                <c:pt idx="1">
                  <c:v>34.9</c:v>
                </c:pt>
                <c:pt idx="2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6-E745-A416-B3BDADAF1B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22697216"/>
        <c:axId val="122698752"/>
      </c:barChart>
      <c:catAx>
        <c:axId val="1226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698752"/>
        <c:crosses val="autoZero"/>
        <c:auto val="1"/>
        <c:lblAlgn val="ctr"/>
        <c:lblOffset val="100"/>
        <c:noMultiLvlLbl val="0"/>
      </c:catAx>
      <c:valAx>
        <c:axId val="12269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6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12269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FULFILLMENT</a:t>
            </a:r>
          </a:p>
        </c:rich>
      </c:tx>
      <c:layout>
        <c:manualLayout>
          <c:xMode val="edge"/>
          <c:yMode val="edge"/>
          <c:x val="0.39682847381218828"/>
          <c:y val="0.8607876199467928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880118131204219"/>
          <c:y val="7.4541277034988904E-2"/>
          <c:w val="0.54421587750272882"/>
          <c:h val="0.7878947919333159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CUMPLIMIENTO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BF-474E-B65B-92AF32FA53D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BF-474E-B65B-92AF32FA53D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BF-474E-B65B-92AF32FA53D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A8-054D-AC8A-61742C92D7B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ANY</c:v>
                </c:pt>
                <c:pt idx="1">
                  <c:v>SUTURE</c:v>
                </c:pt>
                <c:pt idx="2">
                  <c:v>MESH</c:v>
                </c:pt>
                <c:pt idx="3">
                  <c:v>ALL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28</c:v>
                </c:pt>
                <c:pt idx="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8-054D-AC8A-61742C92D7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FULFILLMENT</a:t>
            </a:r>
          </a:p>
        </c:rich>
      </c:tx>
      <c:layout>
        <c:manualLayout>
          <c:xMode val="edge"/>
          <c:yMode val="edge"/>
          <c:x val="0.367736631783181"/>
          <c:y val="0.8570749305373472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061878004391271"/>
          <c:y val="9.0335545290893465E-2"/>
          <c:w val="0.53330643674185119"/>
          <c:h val="0.7721005236774118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CUMPLIMIENTO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63-AA48-8B84-A222955AA3E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463-AA48-8B84-A222955AA3E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463-AA48-8B84-A222955AA3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463-AA48-8B84-A222955AA3E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ANY</c:v>
                </c:pt>
                <c:pt idx="1">
                  <c:v>SUTURE</c:v>
                </c:pt>
                <c:pt idx="2">
                  <c:v>MESH</c:v>
                </c:pt>
                <c:pt idx="3">
                  <c:v>ALL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20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63-AA48-8B84-A222955AA3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9622F-F4A1-9A42-9914-C6D516994331}" type="doc">
      <dgm:prSet loTypeId="urn:microsoft.com/office/officeart/2005/8/layout/balance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2BC72F-3710-454E-967C-7B32BAD3C577}">
      <dgm:prSet phldrT="[Texto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Why not?</a:t>
          </a:r>
          <a:endParaRPr lang="es-ES" dirty="0">
            <a:solidFill>
              <a:schemeClr val="bg1"/>
            </a:solidFill>
          </a:endParaRPr>
        </a:p>
      </dgm:t>
    </dgm:pt>
    <dgm:pt modelId="{3F4FBEA9-BC3E-A148-B6E1-888415328FDC}" type="parTrans" cxnId="{A78CD559-2315-C745-967C-ADC27F3B14CC}">
      <dgm:prSet/>
      <dgm:spPr/>
      <dgm:t>
        <a:bodyPr/>
        <a:lstStyle/>
        <a:p>
          <a:endParaRPr lang="es-ES"/>
        </a:p>
      </dgm:t>
    </dgm:pt>
    <dgm:pt modelId="{FA9B0F4D-2D07-C440-870E-C2A14A3F071C}" type="sibTrans" cxnId="{A78CD559-2315-C745-967C-ADC27F3B14CC}">
      <dgm:prSet/>
      <dgm:spPr/>
      <dgm:t>
        <a:bodyPr/>
        <a:lstStyle/>
        <a:p>
          <a:endParaRPr lang="es-ES"/>
        </a:p>
      </dgm:t>
    </dgm:pt>
    <dgm:pt modelId="{6A692C38-E185-3943-A267-79D0141B62FF}">
      <dgm:prSet phldrT="[Texto]"/>
      <dgm:spPr>
        <a:solidFill>
          <a:srgbClr val="FF0000"/>
        </a:solidFill>
      </dgm:spPr>
      <dgm:t>
        <a:bodyPr/>
        <a:lstStyle/>
        <a:p>
          <a:r>
            <a:rPr lang="es-ES"/>
            <a:t>Risk of infection</a:t>
          </a:r>
          <a:endParaRPr lang="es-ES" dirty="0"/>
        </a:p>
      </dgm:t>
    </dgm:pt>
    <dgm:pt modelId="{18A0F341-A4FD-C443-B4E2-5C9B5D54ED11}" type="parTrans" cxnId="{04821178-1A25-094C-8C63-7AD59BC75F9C}">
      <dgm:prSet/>
      <dgm:spPr/>
      <dgm:t>
        <a:bodyPr/>
        <a:lstStyle/>
        <a:p>
          <a:endParaRPr lang="es-ES"/>
        </a:p>
      </dgm:t>
    </dgm:pt>
    <dgm:pt modelId="{8B7D9BAD-43F1-EB41-8F4D-15E1ECE173DC}" type="sibTrans" cxnId="{04821178-1A25-094C-8C63-7AD59BC75F9C}">
      <dgm:prSet/>
      <dgm:spPr/>
      <dgm:t>
        <a:bodyPr/>
        <a:lstStyle/>
        <a:p>
          <a:endParaRPr lang="es-ES"/>
        </a:p>
      </dgm:t>
    </dgm:pt>
    <dgm:pt modelId="{4F21C7C3-13D3-484F-B964-E9B52A1CBD73}">
      <dgm:prSet phldrT="[Texto]"/>
      <dgm:spPr>
        <a:solidFill>
          <a:srgbClr val="FF0000"/>
        </a:solidFill>
      </dgm:spPr>
      <dgm:t>
        <a:bodyPr/>
        <a:lstStyle/>
        <a:p>
          <a:r>
            <a:rPr lang="es-ES"/>
            <a:t>Contamination</a:t>
          </a:r>
          <a:endParaRPr lang="es-ES" dirty="0"/>
        </a:p>
      </dgm:t>
    </dgm:pt>
    <dgm:pt modelId="{37C721B7-BC32-9C41-8082-20B197D0B7D3}" type="parTrans" cxnId="{4B1B4C9E-EF7D-5946-9194-927A98085E14}">
      <dgm:prSet/>
      <dgm:spPr/>
      <dgm:t>
        <a:bodyPr/>
        <a:lstStyle/>
        <a:p>
          <a:endParaRPr lang="es-ES"/>
        </a:p>
      </dgm:t>
    </dgm:pt>
    <dgm:pt modelId="{E0C20345-E8C4-E14F-9AEA-FAEDFF13009F}" type="sibTrans" cxnId="{4B1B4C9E-EF7D-5946-9194-927A98085E14}">
      <dgm:prSet/>
      <dgm:spPr/>
      <dgm:t>
        <a:bodyPr/>
        <a:lstStyle/>
        <a:p>
          <a:endParaRPr lang="es-ES"/>
        </a:p>
      </dgm:t>
    </dgm:pt>
    <dgm:pt modelId="{6D9F11A6-EFD7-6746-964B-84C67A9D0411}">
      <dgm:prSet phldrT="[Texto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s-ES">
              <a:solidFill>
                <a:srgbClr val="002060"/>
              </a:solidFill>
            </a:rPr>
            <a:t>Why?</a:t>
          </a:r>
          <a:endParaRPr lang="es-ES" dirty="0">
            <a:solidFill>
              <a:srgbClr val="002060"/>
            </a:solidFill>
          </a:endParaRPr>
        </a:p>
      </dgm:t>
    </dgm:pt>
    <dgm:pt modelId="{BAB6194E-0B88-3844-83EF-5561281B5E0C}" type="parTrans" cxnId="{6A6673F4-F6E5-384C-92C1-53E8A76730B5}">
      <dgm:prSet/>
      <dgm:spPr/>
      <dgm:t>
        <a:bodyPr/>
        <a:lstStyle/>
        <a:p>
          <a:endParaRPr lang="es-ES"/>
        </a:p>
      </dgm:t>
    </dgm:pt>
    <dgm:pt modelId="{ADF818E5-E1FE-2645-8869-2FC3F16F8047}" type="sibTrans" cxnId="{6A6673F4-F6E5-384C-92C1-53E8A76730B5}">
      <dgm:prSet/>
      <dgm:spPr/>
      <dgm:t>
        <a:bodyPr/>
        <a:lstStyle/>
        <a:p>
          <a:endParaRPr lang="es-ES"/>
        </a:p>
      </dgm:t>
    </dgm:pt>
    <dgm:pt modelId="{295225EF-B73E-BC40-B8E1-56DEF16DA04F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Higher</a:t>
          </a:r>
          <a:r>
            <a:rPr lang="es-ES" dirty="0">
              <a:solidFill>
                <a:schemeClr val="tx1"/>
              </a:solidFill>
            </a:rPr>
            <a:t> </a:t>
          </a:r>
          <a:r>
            <a:rPr lang="es-ES" dirty="0" err="1">
              <a:solidFill>
                <a:schemeClr val="tx1"/>
              </a:solidFill>
            </a:rPr>
            <a:t>complexity</a:t>
          </a:r>
          <a:r>
            <a:rPr lang="es-ES" dirty="0">
              <a:solidFill>
                <a:schemeClr val="tx1"/>
              </a:solidFill>
            </a:rPr>
            <a:t> of </a:t>
          </a:r>
          <a:r>
            <a:rPr lang="es-ES" dirty="0" err="1">
              <a:solidFill>
                <a:schemeClr val="tx1"/>
              </a:solidFill>
            </a:rPr>
            <a:t>patients</a:t>
          </a:r>
          <a:r>
            <a:rPr lang="es-ES" dirty="0">
              <a:solidFill>
                <a:schemeClr val="tx1"/>
              </a:solidFill>
            </a:rPr>
            <a:t> and </a:t>
          </a:r>
          <a:r>
            <a:rPr lang="es-ES" dirty="0" err="1">
              <a:solidFill>
                <a:schemeClr val="tx1"/>
              </a:solidFill>
            </a:rPr>
            <a:t>situations</a:t>
          </a:r>
          <a:endParaRPr lang="es-ES" dirty="0">
            <a:solidFill>
              <a:schemeClr val="tx1"/>
            </a:solidFill>
          </a:endParaRPr>
        </a:p>
      </dgm:t>
    </dgm:pt>
    <dgm:pt modelId="{CAB1844C-6402-BA4D-9526-7CCA80BED609}" type="parTrans" cxnId="{D3F00EB4-8BCA-A04B-91BA-EFC724E3731C}">
      <dgm:prSet/>
      <dgm:spPr/>
      <dgm:t>
        <a:bodyPr/>
        <a:lstStyle/>
        <a:p>
          <a:endParaRPr lang="es-ES"/>
        </a:p>
      </dgm:t>
    </dgm:pt>
    <dgm:pt modelId="{996D09BB-EBEC-4D4D-971F-7C0C88CD6C4C}" type="sibTrans" cxnId="{D3F00EB4-8BCA-A04B-91BA-EFC724E3731C}">
      <dgm:prSet/>
      <dgm:spPr/>
      <dgm:t>
        <a:bodyPr/>
        <a:lstStyle/>
        <a:p>
          <a:endParaRPr lang="es-ES"/>
        </a:p>
      </dgm:t>
    </dgm:pt>
    <dgm:pt modelId="{16F94647-F9E5-8446-B275-6980429052A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Risk of burst abdomen</a:t>
          </a:r>
          <a:endParaRPr lang="es-ES" dirty="0">
            <a:solidFill>
              <a:schemeClr val="tx1"/>
            </a:solidFill>
          </a:endParaRPr>
        </a:p>
      </dgm:t>
    </dgm:pt>
    <dgm:pt modelId="{B0F85789-2E4D-8347-8A8A-EEC7072E6650}" type="parTrans" cxnId="{3FC73E49-BB60-5340-B5AF-685ED6224E70}">
      <dgm:prSet/>
      <dgm:spPr/>
      <dgm:t>
        <a:bodyPr/>
        <a:lstStyle/>
        <a:p>
          <a:endParaRPr lang="es-ES"/>
        </a:p>
      </dgm:t>
    </dgm:pt>
    <dgm:pt modelId="{E2E1B80F-6807-4E4F-8B7F-B9F1498677B6}" type="sibTrans" cxnId="{3FC73E49-BB60-5340-B5AF-685ED6224E70}">
      <dgm:prSet/>
      <dgm:spPr/>
      <dgm:t>
        <a:bodyPr/>
        <a:lstStyle/>
        <a:p>
          <a:endParaRPr lang="es-ES"/>
        </a:p>
      </dgm:t>
    </dgm:pt>
    <dgm:pt modelId="{73F0E04A-76E7-9F48-BFC4-12FBB1F523B0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High risk of  incisional hernia</a:t>
          </a:r>
          <a:endParaRPr lang="es-ES" dirty="0">
            <a:solidFill>
              <a:schemeClr val="tx1"/>
            </a:solidFill>
          </a:endParaRPr>
        </a:p>
      </dgm:t>
    </dgm:pt>
    <dgm:pt modelId="{C10342BD-F9A7-804C-BF44-785FFDF92902}" type="parTrans" cxnId="{E41AEB45-A1C9-BC4D-9467-18DC1E5EDAA7}">
      <dgm:prSet/>
      <dgm:spPr/>
      <dgm:t>
        <a:bodyPr/>
        <a:lstStyle/>
        <a:p>
          <a:endParaRPr lang="es-ES"/>
        </a:p>
      </dgm:t>
    </dgm:pt>
    <dgm:pt modelId="{BADD977A-0749-6845-B777-30D0E437B977}" type="sibTrans" cxnId="{E41AEB45-A1C9-BC4D-9467-18DC1E5EDAA7}">
      <dgm:prSet/>
      <dgm:spPr/>
      <dgm:t>
        <a:bodyPr/>
        <a:lstStyle/>
        <a:p>
          <a:endParaRPr lang="es-ES"/>
        </a:p>
      </dgm:t>
    </dgm:pt>
    <dgm:pt modelId="{36B8F389-5BA8-5543-B309-154E5D9ECBB5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err="1"/>
            <a:t>Longer</a:t>
          </a:r>
          <a:r>
            <a:rPr lang="es-ES" dirty="0"/>
            <a:t> </a:t>
          </a:r>
          <a:r>
            <a:rPr lang="es-ES" dirty="0" err="1"/>
            <a:t>operations</a:t>
          </a:r>
          <a:endParaRPr lang="es-ES" dirty="0"/>
        </a:p>
      </dgm:t>
    </dgm:pt>
    <dgm:pt modelId="{B1752EBB-2D12-EE4A-B2C4-3EB8B4B3FB13}" type="parTrans" cxnId="{C23C0403-170F-964D-9CA7-9EA644D431F7}">
      <dgm:prSet/>
      <dgm:spPr/>
      <dgm:t>
        <a:bodyPr/>
        <a:lstStyle/>
        <a:p>
          <a:endParaRPr lang="es-ES"/>
        </a:p>
      </dgm:t>
    </dgm:pt>
    <dgm:pt modelId="{514C35AF-A4E0-BE4D-968D-A129D2552288}" type="sibTrans" cxnId="{C23C0403-170F-964D-9CA7-9EA644D431F7}">
      <dgm:prSet/>
      <dgm:spPr/>
      <dgm:t>
        <a:bodyPr/>
        <a:lstStyle/>
        <a:p>
          <a:endParaRPr lang="es-ES"/>
        </a:p>
      </dgm:t>
    </dgm:pt>
    <dgm:pt modelId="{63D2E072-7151-8940-BAC7-836F5CB74E38}">
      <dgm:prSet phldrT="[Texto]"/>
      <dgm:spPr/>
      <dgm:t>
        <a:bodyPr/>
        <a:lstStyle/>
        <a:p>
          <a:endParaRPr lang="es-ES" dirty="0"/>
        </a:p>
      </dgm:t>
    </dgm:pt>
    <dgm:pt modelId="{5BBE1341-D019-B04D-B087-13A6E47A11A1}" type="parTrans" cxnId="{FC5C9B96-7778-EC42-88CD-B0D4998AE8F1}">
      <dgm:prSet/>
      <dgm:spPr/>
      <dgm:t>
        <a:bodyPr/>
        <a:lstStyle/>
        <a:p>
          <a:endParaRPr lang="es-ES"/>
        </a:p>
      </dgm:t>
    </dgm:pt>
    <dgm:pt modelId="{514FB9E5-972A-7542-8D9B-8144BA329631}" type="sibTrans" cxnId="{FC5C9B96-7778-EC42-88CD-B0D4998AE8F1}">
      <dgm:prSet/>
      <dgm:spPr/>
      <dgm:t>
        <a:bodyPr/>
        <a:lstStyle/>
        <a:p>
          <a:endParaRPr lang="es-ES"/>
        </a:p>
      </dgm:t>
    </dgm:pt>
    <dgm:pt modelId="{89B08EC7-A864-A54E-8E65-C209F9D65A99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err="1"/>
            <a:t>Risk</a:t>
          </a:r>
          <a:r>
            <a:rPr lang="es-ES" dirty="0"/>
            <a:t> of </a:t>
          </a:r>
          <a:r>
            <a:rPr lang="es-ES" dirty="0" err="1"/>
            <a:t>litigation</a:t>
          </a:r>
          <a:endParaRPr lang="es-ES" dirty="0"/>
        </a:p>
      </dgm:t>
    </dgm:pt>
    <dgm:pt modelId="{17425C21-9CD9-5745-8222-4C5D7484BED1}" type="sibTrans" cxnId="{08531B6E-666B-EF4C-A66C-957F038E4287}">
      <dgm:prSet/>
      <dgm:spPr/>
      <dgm:t>
        <a:bodyPr/>
        <a:lstStyle/>
        <a:p>
          <a:endParaRPr lang="es-ES"/>
        </a:p>
      </dgm:t>
    </dgm:pt>
    <dgm:pt modelId="{CD93D0C8-272F-584E-A232-344C9A8AE2D9}" type="parTrans" cxnId="{08531B6E-666B-EF4C-A66C-957F038E4287}">
      <dgm:prSet/>
      <dgm:spPr/>
      <dgm:t>
        <a:bodyPr/>
        <a:lstStyle/>
        <a:p>
          <a:endParaRPr lang="es-ES"/>
        </a:p>
      </dgm:t>
    </dgm:pt>
    <dgm:pt modelId="{287C9306-9ADA-884F-8382-381EBBA5274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Avoid</a:t>
          </a:r>
          <a:r>
            <a:rPr lang="es-ES" dirty="0">
              <a:solidFill>
                <a:schemeClr val="tx1"/>
              </a:solidFill>
            </a:rPr>
            <a:t> </a:t>
          </a:r>
          <a:r>
            <a:rPr lang="es-ES" dirty="0" err="1">
              <a:solidFill>
                <a:schemeClr val="tx1"/>
              </a:solidFill>
            </a:rPr>
            <a:t>Litigation</a:t>
          </a:r>
          <a:r>
            <a:rPr lang="es-ES" dirty="0">
              <a:solidFill>
                <a:schemeClr val="tx1"/>
              </a:solidFill>
            </a:rPr>
            <a:t> </a:t>
          </a:r>
        </a:p>
      </dgm:t>
    </dgm:pt>
    <dgm:pt modelId="{51D8F343-E80B-3E4D-830D-B06642E9EAF5}" type="parTrans" cxnId="{2F1B1FE7-0E16-0549-B5DA-C93C50EA7265}">
      <dgm:prSet/>
      <dgm:spPr/>
      <dgm:t>
        <a:bodyPr/>
        <a:lstStyle/>
        <a:p>
          <a:endParaRPr lang="es-ES"/>
        </a:p>
      </dgm:t>
    </dgm:pt>
    <dgm:pt modelId="{5E36AAEE-29AA-0E4B-8414-7FF87AD1BB98}" type="sibTrans" cxnId="{2F1B1FE7-0E16-0549-B5DA-C93C50EA7265}">
      <dgm:prSet/>
      <dgm:spPr/>
      <dgm:t>
        <a:bodyPr/>
        <a:lstStyle/>
        <a:p>
          <a:endParaRPr lang="es-ES"/>
        </a:p>
      </dgm:t>
    </dgm:pt>
    <dgm:pt modelId="{03CB74A5-BB4A-2641-B329-AB8345B403D2}" type="pres">
      <dgm:prSet presAssocID="{C329622F-F4A1-9A42-9914-C6D51699433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19F1E24-57E4-A944-A294-53582683B6CE}" type="pres">
      <dgm:prSet presAssocID="{C329622F-F4A1-9A42-9914-C6D516994331}" presName="dummyMaxCanvas" presStyleCnt="0"/>
      <dgm:spPr/>
    </dgm:pt>
    <dgm:pt modelId="{A9026DE6-FCE0-9C41-A0B4-1AED17FCD68E}" type="pres">
      <dgm:prSet presAssocID="{C329622F-F4A1-9A42-9914-C6D516994331}" presName="parentComposite" presStyleCnt="0"/>
      <dgm:spPr/>
    </dgm:pt>
    <dgm:pt modelId="{6B05DFA2-30B1-C544-8A24-5CF5482BFADC}" type="pres">
      <dgm:prSet presAssocID="{C329622F-F4A1-9A42-9914-C6D516994331}" presName="parent1" presStyleLbl="alignAccFollowNode1" presStyleIdx="0" presStyleCnt="4">
        <dgm:presLayoutVars>
          <dgm:chMax val="4"/>
        </dgm:presLayoutVars>
      </dgm:prSet>
      <dgm:spPr/>
    </dgm:pt>
    <dgm:pt modelId="{B17C5603-FC17-7C4A-856B-ED808072A3B2}" type="pres">
      <dgm:prSet presAssocID="{C329622F-F4A1-9A42-9914-C6D516994331}" presName="parent2" presStyleLbl="alignAccFollowNode1" presStyleIdx="1" presStyleCnt="4">
        <dgm:presLayoutVars>
          <dgm:chMax val="4"/>
        </dgm:presLayoutVars>
      </dgm:prSet>
      <dgm:spPr/>
    </dgm:pt>
    <dgm:pt modelId="{007132E4-9FE5-2843-B4C3-E73351CD5740}" type="pres">
      <dgm:prSet presAssocID="{C329622F-F4A1-9A42-9914-C6D516994331}" presName="childrenComposite" presStyleCnt="0"/>
      <dgm:spPr/>
    </dgm:pt>
    <dgm:pt modelId="{CA32B0F7-D65C-3447-BC1A-C6CDF4373D51}" type="pres">
      <dgm:prSet presAssocID="{C329622F-F4A1-9A42-9914-C6D516994331}" presName="dummyMaxCanvas_ChildArea" presStyleCnt="0"/>
      <dgm:spPr/>
    </dgm:pt>
    <dgm:pt modelId="{949D6C8F-C099-6849-A115-CC825A81D08E}" type="pres">
      <dgm:prSet presAssocID="{C329622F-F4A1-9A42-9914-C6D516994331}" presName="fulcrum" presStyleLbl="alignAccFollowNode1" presStyleIdx="2" presStyleCnt="4"/>
      <dgm:spPr>
        <a:solidFill>
          <a:srgbClr val="002060">
            <a:alpha val="90000"/>
          </a:srgbClr>
        </a:solidFill>
      </dgm:spPr>
    </dgm:pt>
    <dgm:pt modelId="{BA83FC5C-82A9-C949-BDA4-7DC163096BCC}" type="pres">
      <dgm:prSet presAssocID="{C329622F-F4A1-9A42-9914-C6D516994331}" presName="balance_44" presStyleLbl="alignAccFollowNode1" presStyleIdx="3" presStyleCnt="4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</dgm:spPr>
    </dgm:pt>
    <dgm:pt modelId="{E844770F-9234-3E48-8DBD-B72DB4E43580}" type="pres">
      <dgm:prSet presAssocID="{C329622F-F4A1-9A42-9914-C6D516994331}" presName="right_44_1" presStyleLbl="node1" presStyleIdx="0" presStyleCnt="8">
        <dgm:presLayoutVars>
          <dgm:bulletEnabled val="1"/>
        </dgm:presLayoutVars>
      </dgm:prSet>
      <dgm:spPr/>
    </dgm:pt>
    <dgm:pt modelId="{E4B81385-5E9D-D344-BC65-85FF583B2B0A}" type="pres">
      <dgm:prSet presAssocID="{C329622F-F4A1-9A42-9914-C6D516994331}" presName="right_44_2" presStyleLbl="node1" presStyleIdx="1" presStyleCnt="8">
        <dgm:presLayoutVars>
          <dgm:bulletEnabled val="1"/>
        </dgm:presLayoutVars>
      </dgm:prSet>
      <dgm:spPr/>
    </dgm:pt>
    <dgm:pt modelId="{A90ED782-9653-6443-B805-F7E14D15555B}" type="pres">
      <dgm:prSet presAssocID="{C329622F-F4A1-9A42-9914-C6D516994331}" presName="right_44_3" presStyleLbl="node1" presStyleIdx="2" presStyleCnt="8">
        <dgm:presLayoutVars>
          <dgm:bulletEnabled val="1"/>
        </dgm:presLayoutVars>
      </dgm:prSet>
      <dgm:spPr/>
    </dgm:pt>
    <dgm:pt modelId="{FC1DA19A-3655-464A-96E1-61FD75287075}" type="pres">
      <dgm:prSet presAssocID="{C329622F-F4A1-9A42-9914-C6D516994331}" presName="right_44_4" presStyleLbl="node1" presStyleIdx="3" presStyleCnt="8">
        <dgm:presLayoutVars>
          <dgm:bulletEnabled val="1"/>
        </dgm:presLayoutVars>
      </dgm:prSet>
      <dgm:spPr/>
    </dgm:pt>
    <dgm:pt modelId="{4D09DD30-0AC1-1D49-AB27-BB064C675496}" type="pres">
      <dgm:prSet presAssocID="{C329622F-F4A1-9A42-9914-C6D516994331}" presName="left_44_1" presStyleLbl="node1" presStyleIdx="4" presStyleCnt="8">
        <dgm:presLayoutVars>
          <dgm:bulletEnabled val="1"/>
        </dgm:presLayoutVars>
      </dgm:prSet>
      <dgm:spPr/>
    </dgm:pt>
    <dgm:pt modelId="{DB04060D-315E-114E-BDB2-EE6D4FEDDDC8}" type="pres">
      <dgm:prSet presAssocID="{C329622F-F4A1-9A42-9914-C6D516994331}" presName="left_44_2" presStyleLbl="node1" presStyleIdx="5" presStyleCnt="8">
        <dgm:presLayoutVars>
          <dgm:bulletEnabled val="1"/>
        </dgm:presLayoutVars>
      </dgm:prSet>
      <dgm:spPr/>
    </dgm:pt>
    <dgm:pt modelId="{FCEC2912-A926-534C-BE0B-3C78B20826CE}" type="pres">
      <dgm:prSet presAssocID="{C329622F-F4A1-9A42-9914-C6D516994331}" presName="left_44_3" presStyleLbl="node1" presStyleIdx="6" presStyleCnt="8">
        <dgm:presLayoutVars>
          <dgm:bulletEnabled val="1"/>
        </dgm:presLayoutVars>
      </dgm:prSet>
      <dgm:spPr/>
    </dgm:pt>
    <dgm:pt modelId="{0E8BAD50-FDA3-8B43-9870-1BC6DB14944F}" type="pres">
      <dgm:prSet presAssocID="{C329622F-F4A1-9A42-9914-C6D516994331}" presName="left_44_4" presStyleLbl="node1" presStyleIdx="7" presStyleCnt="8">
        <dgm:presLayoutVars>
          <dgm:bulletEnabled val="1"/>
        </dgm:presLayoutVars>
      </dgm:prSet>
      <dgm:spPr/>
    </dgm:pt>
  </dgm:ptLst>
  <dgm:cxnLst>
    <dgm:cxn modelId="{C23C0403-170F-964D-9CA7-9EA644D431F7}" srcId="{542BC72F-3710-454E-967C-7B32BAD3C577}" destId="{36B8F389-5BA8-5543-B309-154E5D9ECBB5}" srcOrd="2" destOrd="0" parTransId="{B1752EBB-2D12-EE4A-B2C4-3EB8B4B3FB13}" sibTransId="{514C35AF-A4E0-BE4D-968D-A129D2552288}"/>
    <dgm:cxn modelId="{4BBDF236-FE17-734F-8CA4-6906912D84FA}" type="presOf" srcId="{295225EF-B73E-BC40-B8E1-56DEF16DA04F}" destId="{E844770F-9234-3E48-8DBD-B72DB4E43580}" srcOrd="0" destOrd="0" presId="urn:microsoft.com/office/officeart/2005/8/layout/balance1"/>
    <dgm:cxn modelId="{B1803C3B-1520-134D-A380-3C9421EB0C6D}" type="presOf" srcId="{6A692C38-E185-3943-A267-79D0141B62FF}" destId="{4D09DD30-0AC1-1D49-AB27-BB064C675496}" srcOrd="0" destOrd="0" presId="urn:microsoft.com/office/officeart/2005/8/layout/balance1"/>
    <dgm:cxn modelId="{E41AEB45-A1C9-BC4D-9467-18DC1E5EDAA7}" srcId="{6D9F11A6-EFD7-6746-964B-84C67A9D0411}" destId="{73F0E04A-76E7-9F48-BFC4-12FBB1F523B0}" srcOrd="2" destOrd="0" parTransId="{C10342BD-F9A7-804C-BF44-785FFDF92902}" sibTransId="{BADD977A-0749-6845-B777-30D0E437B977}"/>
    <dgm:cxn modelId="{3FC73E49-BB60-5340-B5AF-685ED6224E70}" srcId="{6D9F11A6-EFD7-6746-964B-84C67A9D0411}" destId="{16F94647-F9E5-8446-B275-6980429052A5}" srcOrd="1" destOrd="0" parTransId="{B0F85789-2E4D-8347-8A8A-EEC7072E6650}" sibTransId="{E2E1B80F-6807-4E4F-8B7F-B9F1498677B6}"/>
    <dgm:cxn modelId="{80AD314F-761A-634B-9570-EB4735E985CC}" type="presOf" srcId="{36B8F389-5BA8-5543-B309-154E5D9ECBB5}" destId="{FCEC2912-A926-534C-BE0B-3C78B20826CE}" srcOrd="0" destOrd="0" presId="urn:microsoft.com/office/officeart/2005/8/layout/balance1"/>
    <dgm:cxn modelId="{93B27756-2097-E14D-9763-08FA6A8F8E89}" type="presOf" srcId="{6D9F11A6-EFD7-6746-964B-84C67A9D0411}" destId="{B17C5603-FC17-7C4A-856B-ED808072A3B2}" srcOrd="0" destOrd="0" presId="urn:microsoft.com/office/officeart/2005/8/layout/balance1"/>
    <dgm:cxn modelId="{A78CD559-2315-C745-967C-ADC27F3B14CC}" srcId="{C329622F-F4A1-9A42-9914-C6D516994331}" destId="{542BC72F-3710-454E-967C-7B32BAD3C577}" srcOrd="0" destOrd="0" parTransId="{3F4FBEA9-BC3E-A148-B6E1-888415328FDC}" sibTransId="{FA9B0F4D-2D07-C440-870E-C2A14A3F071C}"/>
    <dgm:cxn modelId="{F9692B61-E681-4543-9383-948F7070A2A6}" type="presOf" srcId="{287C9306-9ADA-884F-8382-381EBBA5274E}" destId="{FC1DA19A-3655-464A-96E1-61FD75287075}" srcOrd="0" destOrd="0" presId="urn:microsoft.com/office/officeart/2005/8/layout/balance1"/>
    <dgm:cxn modelId="{08531B6E-666B-EF4C-A66C-957F038E4287}" srcId="{542BC72F-3710-454E-967C-7B32BAD3C577}" destId="{89B08EC7-A864-A54E-8E65-C209F9D65A99}" srcOrd="3" destOrd="0" parTransId="{CD93D0C8-272F-584E-A232-344C9A8AE2D9}" sibTransId="{17425C21-9CD9-5745-8222-4C5D7484BED1}"/>
    <dgm:cxn modelId="{04821178-1A25-094C-8C63-7AD59BC75F9C}" srcId="{542BC72F-3710-454E-967C-7B32BAD3C577}" destId="{6A692C38-E185-3943-A267-79D0141B62FF}" srcOrd="0" destOrd="0" parTransId="{18A0F341-A4FD-C443-B4E2-5C9B5D54ED11}" sibTransId="{8B7D9BAD-43F1-EB41-8F4D-15E1ECE173DC}"/>
    <dgm:cxn modelId="{89B5C178-A0CA-7C4D-9862-542162F04670}" type="presOf" srcId="{4F21C7C3-13D3-484F-B964-E9B52A1CBD73}" destId="{DB04060D-315E-114E-BDB2-EE6D4FEDDDC8}" srcOrd="0" destOrd="0" presId="urn:microsoft.com/office/officeart/2005/8/layout/balance1"/>
    <dgm:cxn modelId="{FC5C9B96-7778-EC42-88CD-B0D4998AE8F1}" srcId="{542BC72F-3710-454E-967C-7B32BAD3C577}" destId="{63D2E072-7151-8940-BAC7-836F5CB74E38}" srcOrd="4" destOrd="0" parTransId="{5BBE1341-D019-B04D-B087-13A6E47A11A1}" sibTransId="{514FB9E5-972A-7542-8D9B-8144BA329631}"/>
    <dgm:cxn modelId="{4B1B4C9E-EF7D-5946-9194-927A98085E14}" srcId="{542BC72F-3710-454E-967C-7B32BAD3C577}" destId="{4F21C7C3-13D3-484F-B964-E9B52A1CBD73}" srcOrd="1" destOrd="0" parTransId="{37C721B7-BC32-9C41-8082-20B197D0B7D3}" sibTransId="{E0C20345-E8C4-E14F-9AEA-FAEDFF13009F}"/>
    <dgm:cxn modelId="{41387FA0-8E6B-EE46-8277-9F3587E4B22D}" type="presOf" srcId="{73F0E04A-76E7-9F48-BFC4-12FBB1F523B0}" destId="{A90ED782-9653-6443-B805-F7E14D15555B}" srcOrd="0" destOrd="0" presId="urn:microsoft.com/office/officeart/2005/8/layout/balance1"/>
    <dgm:cxn modelId="{D3F00EB4-8BCA-A04B-91BA-EFC724E3731C}" srcId="{6D9F11A6-EFD7-6746-964B-84C67A9D0411}" destId="{295225EF-B73E-BC40-B8E1-56DEF16DA04F}" srcOrd="0" destOrd="0" parTransId="{CAB1844C-6402-BA4D-9526-7CCA80BED609}" sibTransId="{996D09BB-EBEC-4D4D-971F-7C0C88CD6C4C}"/>
    <dgm:cxn modelId="{FB3456C5-CB84-CC44-8C08-EAAC66A23E22}" type="presOf" srcId="{C329622F-F4A1-9A42-9914-C6D516994331}" destId="{03CB74A5-BB4A-2641-B329-AB8345B403D2}" srcOrd="0" destOrd="0" presId="urn:microsoft.com/office/officeart/2005/8/layout/balance1"/>
    <dgm:cxn modelId="{C794F8C5-D82C-344F-9E13-481474E25F8E}" type="presOf" srcId="{542BC72F-3710-454E-967C-7B32BAD3C577}" destId="{6B05DFA2-30B1-C544-8A24-5CF5482BFADC}" srcOrd="0" destOrd="0" presId="urn:microsoft.com/office/officeart/2005/8/layout/balance1"/>
    <dgm:cxn modelId="{426DDECE-5B16-404C-AC1A-DF7A4953168E}" type="presOf" srcId="{16F94647-F9E5-8446-B275-6980429052A5}" destId="{E4B81385-5E9D-D344-BC65-85FF583B2B0A}" srcOrd="0" destOrd="0" presId="urn:microsoft.com/office/officeart/2005/8/layout/balance1"/>
    <dgm:cxn modelId="{2F1B1FE7-0E16-0549-B5DA-C93C50EA7265}" srcId="{6D9F11A6-EFD7-6746-964B-84C67A9D0411}" destId="{287C9306-9ADA-884F-8382-381EBBA5274E}" srcOrd="3" destOrd="0" parTransId="{51D8F343-E80B-3E4D-830D-B06642E9EAF5}" sibTransId="{5E36AAEE-29AA-0E4B-8414-7FF87AD1BB98}"/>
    <dgm:cxn modelId="{6A6673F4-F6E5-384C-92C1-53E8A76730B5}" srcId="{C329622F-F4A1-9A42-9914-C6D516994331}" destId="{6D9F11A6-EFD7-6746-964B-84C67A9D0411}" srcOrd="1" destOrd="0" parTransId="{BAB6194E-0B88-3844-83EF-5561281B5E0C}" sibTransId="{ADF818E5-E1FE-2645-8869-2FC3F16F8047}"/>
    <dgm:cxn modelId="{0EA6A8FC-4C91-7240-B8C3-852D1D34A602}" type="presOf" srcId="{89B08EC7-A864-A54E-8E65-C209F9D65A99}" destId="{0E8BAD50-FDA3-8B43-9870-1BC6DB14944F}" srcOrd="0" destOrd="0" presId="urn:microsoft.com/office/officeart/2005/8/layout/balance1"/>
    <dgm:cxn modelId="{D55AE2D8-C39C-8848-8C59-8FC3CB234FE0}" type="presParOf" srcId="{03CB74A5-BB4A-2641-B329-AB8345B403D2}" destId="{C19F1E24-57E4-A944-A294-53582683B6CE}" srcOrd="0" destOrd="0" presId="urn:microsoft.com/office/officeart/2005/8/layout/balance1"/>
    <dgm:cxn modelId="{524A11C8-8E2B-414D-A4B6-87E0C240626B}" type="presParOf" srcId="{03CB74A5-BB4A-2641-B329-AB8345B403D2}" destId="{A9026DE6-FCE0-9C41-A0B4-1AED17FCD68E}" srcOrd="1" destOrd="0" presId="urn:microsoft.com/office/officeart/2005/8/layout/balance1"/>
    <dgm:cxn modelId="{82D8AF8E-8481-3E45-9D4C-0C641E6B9457}" type="presParOf" srcId="{A9026DE6-FCE0-9C41-A0B4-1AED17FCD68E}" destId="{6B05DFA2-30B1-C544-8A24-5CF5482BFADC}" srcOrd="0" destOrd="0" presId="urn:microsoft.com/office/officeart/2005/8/layout/balance1"/>
    <dgm:cxn modelId="{D57D5582-6153-844B-B375-5E94AB125005}" type="presParOf" srcId="{A9026DE6-FCE0-9C41-A0B4-1AED17FCD68E}" destId="{B17C5603-FC17-7C4A-856B-ED808072A3B2}" srcOrd="1" destOrd="0" presId="urn:microsoft.com/office/officeart/2005/8/layout/balance1"/>
    <dgm:cxn modelId="{FCF3F2E0-CD34-E946-A483-E42A35E93E9F}" type="presParOf" srcId="{03CB74A5-BB4A-2641-B329-AB8345B403D2}" destId="{007132E4-9FE5-2843-B4C3-E73351CD5740}" srcOrd="2" destOrd="0" presId="urn:microsoft.com/office/officeart/2005/8/layout/balance1"/>
    <dgm:cxn modelId="{8D48303A-B331-A044-925B-95B41A932023}" type="presParOf" srcId="{007132E4-9FE5-2843-B4C3-E73351CD5740}" destId="{CA32B0F7-D65C-3447-BC1A-C6CDF4373D51}" srcOrd="0" destOrd="0" presId="urn:microsoft.com/office/officeart/2005/8/layout/balance1"/>
    <dgm:cxn modelId="{8BC85CDC-F159-B742-B109-E6D559791C29}" type="presParOf" srcId="{007132E4-9FE5-2843-B4C3-E73351CD5740}" destId="{949D6C8F-C099-6849-A115-CC825A81D08E}" srcOrd="1" destOrd="0" presId="urn:microsoft.com/office/officeart/2005/8/layout/balance1"/>
    <dgm:cxn modelId="{CEB8DCC4-D08D-C849-A23D-3B73FE500586}" type="presParOf" srcId="{007132E4-9FE5-2843-B4C3-E73351CD5740}" destId="{BA83FC5C-82A9-C949-BDA4-7DC163096BCC}" srcOrd="2" destOrd="0" presId="urn:microsoft.com/office/officeart/2005/8/layout/balance1"/>
    <dgm:cxn modelId="{21D3FDFE-3B13-EC40-BAD2-500D8DEE3639}" type="presParOf" srcId="{007132E4-9FE5-2843-B4C3-E73351CD5740}" destId="{E844770F-9234-3E48-8DBD-B72DB4E43580}" srcOrd="3" destOrd="0" presId="urn:microsoft.com/office/officeart/2005/8/layout/balance1"/>
    <dgm:cxn modelId="{2C8794E2-BCBB-7F45-A6EC-78E81375FFD6}" type="presParOf" srcId="{007132E4-9FE5-2843-B4C3-E73351CD5740}" destId="{E4B81385-5E9D-D344-BC65-85FF583B2B0A}" srcOrd="4" destOrd="0" presId="urn:microsoft.com/office/officeart/2005/8/layout/balance1"/>
    <dgm:cxn modelId="{67246076-B933-B848-BA12-BDB2B0EBA3E8}" type="presParOf" srcId="{007132E4-9FE5-2843-B4C3-E73351CD5740}" destId="{A90ED782-9653-6443-B805-F7E14D15555B}" srcOrd="5" destOrd="0" presId="urn:microsoft.com/office/officeart/2005/8/layout/balance1"/>
    <dgm:cxn modelId="{B4C5B0B7-C716-F048-A9B3-A45493ED9FFC}" type="presParOf" srcId="{007132E4-9FE5-2843-B4C3-E73351CD5740}" destId="{FC1DA19A-3655-464A-96E1-61FD75287075}" srcOrd="6" destOrd="0" presId="urn:microsoft.com/office/officeart/2005/8/layout/balance1"/>
    <dgm:cxn modelId="{7FCEF71E-0E78-5C49-BBB7-7FA4FD1C6C77}" type="presParOf" srcId="{007132E4-9FE5-2843-B4C3-E73351CD5740}" destId="{4D09DD30-0AC1-1D49-AB27-BB064C675496}" srcOrd="7" destOrd="0" presId="urn:microsoft.com/office/officeart/2005/8/layout/balance1"/>
    <dgm:cxn modelId="{9CCF99EB-5A2F-C94D-B0F7-9858A7BA39D1}" type="presParOf" srcId="{007132E4-9FE5-2843-B4C3-E73351CD5740}" destId="{DB04060D-315E-114E-BDB2-EE6D4FEDDDC8}" srcOrd="8" destOrd="0" presId="urn:microsoft.com/office/officeart/2005/8/layout/balance1"/>
    <dgm:cxn modelId="{076703D1-F034-B643-AD23-D001B8A0C679}" type="presParOf" srcId="{007132E4-9FE5-2843-B4C3-E73351CD5740}" destId="{FCEC2912-A926-534C-BE0B-3C78B20826CE}" srcOrd="9" destOrd="0" presId="urn:microsoft.com/office/officeart/2005/8/layout/balance1"/>
    <dgm:cxn modelId="{50844D5D-1A0D-0941-8CA0-ECC8083DFE78}" type="presParOf" srcId="{007132E4-9FE5-2843-B4C3-E73351CD5740}" destId="{0E8BAD50-FDA3-8B43-9870-1BC6DB14944F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C3A9B-5EB5-4204-860A-6B1F53626A39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054A478F-46D7-40D0-A0FB-F8C63AECE1C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b="1" dirty="0" err="1"/>
            <a:t>Older</a:t>
          </a:r>
          <a:endParaRPr lang="es-ES" sz="1600" b="1" dirty="0"/>
        </a:p>
      </dgm:t>
    </dgm:pt>
    <dgm:pt modelId="{492CD6A8-AEB8-4288-B3B5-9A505455A144}" type="parTrans" cxnId="{8022698B-B1F1-4C60-8FA5-202DEF9E1566}">
      <dgm:prSet/>
      <dgm:spPr/>
      <dgm:t>
        <a:bodyPr/>
        <a:lstStyle/>
        <a:p>
          <a:endParaRPr lang="es-ES"/>
        </a:p>
      </dgm:t>
    </dgm:pt>
    <dgm:pt modelId="{ABDD08B3-770C-4447-B4C4-9483A3A73B8A}" type="sibTrans" cxnId="{8022698B-B1F1-4C60-8FA5-202DEF9E1566}">
      <dgm:prSet/>
      <dgm:spPr/>
      <dgm:t>
        <a:bodyPr/>
        <a:lstStyle/>
        <a:p>
          <a:endParaRPr lang="es-ES"/>
        </a:p>
      </dgm:t>
    </dgm:pt>
    <dgm:pt modelId="{4FB7639C-70A0-4857-B279-EBA45B869E7C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b="1" dirty="0" err="1"/>
            <a:t>Obese</a:t>
          </a:r>
          <a:endParaRPr lang="es-ES" sz="1600" b="1" dirty="0"/>
        </a:p>
      </dgm:t>
    </dgm:pt>
    <dgm:pt modelId="{0DF29006-BA97-4BD3-ABA4-3096CEE3B5C1}" type="parTrans" cxnId="{E42B5B12-2573-47D3-BFB4-370BC8578443}">
      <dgm:prSet/>
      <dgm:spPr/>
      <dgm:t>
        <a:bodyPr/>
        <a:lstStyle/>
        <a:p>
          <a:endParaRPr lang="es-ES"/>
        </a:p>
      </dgm:t>
    </dgm:pt>
    <dgm:pt modelId="{A9D5BB43-F9F5-41AE-B4BD-A8E2CCD44513}" type="sibTrans" cxnId="{E42B5B12-2573-47D3-BFB4-370BC8578443}">
      <dgm:prSet/>
      <dgm:spPr/>
      <dgm:t>
        <a:bodyPr/>
        <a:lstStyle/>
        <a:p>
          <a:endParaRPr lang="es-ES"/>
        </a:p>
      </dgm:t>
    </dgm:pt>
    <dgm:pt modelId="{792C47CB-ED53-4C3D-87C2-0CF745713556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1400" b="1" dirty="0"/>
            <a:t>More </a:t>
          </a:r>
          <a:r>
            <a:rPr lang="es-ES" sz="1400" b="1" dirty="0" err="1"/>
            <a:t>Complications</a:t>
          </a:r>
          <a:endParaRPr lang="es-ES" sz="1400" b="1" dirty="0"/>
        </a:p>
      </dgm:t>
    </dgm:pt>
    <dgm:pt modelId="{5542AAB4-B49E-4A1E-B589-B98079979628}" type="parTrans" cxnId="{9AEDFF43-A7BC-43C5-99D2-E5C71709F15B}">
      <dgm:prSet/>
      <dgm:spPr/>
      <dgm:t>
        <a:bodyPr/>
        <a:lstStyle/>
        <a:p>
          <a:endParaRPr lang="es-ES"/>
        </a:p>
      </dgm:t>
    </dgm:pt>
    <dgm:pt modelId="{D4D84013-973D-486B-ABDC-535207D264D9}" type="sibTrans" cxnId="{9AEDFF43-A7BC-43C5-99D2-E5C71709F15B}">
      <dgm:prSet/>
      <dgm:spPr/>
      <dgm:t>
        <a:bodyPr/>
        <a:lstStyle/>
        <a:p>
          <a:endParaRPr lang="es-ES"/>
        </a:p>
      </dgm:t>
    </dgm:pt>
    <dgm:pt modelId="{949AD210-6A44-47C4-95DF-FC5CB9CD34BC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s-ES" sz="1400" dirty="0" err="1"/>
            <a:t>Previous</a:t>
          </a:r>
          <a:r>
            <a:rPr lang="es-ES" sz="1400" dirty="0"/>
            <a:t> </a:t>
          </a:r>
          <a:r>
            <a:rPr lang="es-ES" sz="1400" dirty="0" err="1"/>
            <a:t>surgery</a:t>
          </a:r>
          <a:endParaRPr lang="es-ES" sz="1400" dirty="0"/>
        </a:p>
      </dgm:t>
    </dgm:pt>
    <dgm:pt modelId="{51FC0A81-5514-4E97-81A4-3531A3574EC5}" type="parTrans" cxnId="{B2054125-4C6D-43EA-8862-661075A072E0}">
      <dgm:prSet/>
      <dgm:spPr/>
      <dgm:t>
        <a:bodyPr/>
        <a:lstStyle/>
        <a:p>
          <a:endParaRPr lang="es-ES"/>
        </a:p>
      </dgm:t>
    </dgm:pt>
    <dgm:pt modelId="{D954E790-B911-4F66-AC1D-9BE11C302753}" type="sibTrans" cxnId="{B2054125-4C6D-43EA-8862-661075A072E0}">
      <dgm:prSet/>
      <dgm:spPr/>
      <dgm:t>
        <a:bodyPr/>
        <a:lstStyle/>
        <a:p>
          <a:endParaRPr lang="es-ES"/>
        </a:p>
      </dgm:t>
    </dgm:pt>
    <dgm:pt modelId="{96D801A5-ABDB-4ADF-9991-E281D40884A8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000" b="1" dirty="0" err="1">
              <a:solidFill>
                <a:schemeClr val="tx1"/>
              </a:solidFill>
            </a:rPr>
            <a:t>Comorbidities</a:t>
          </a:r>
          <a:endParaRPr lang="es-ES" sz="1000" b="1" dirty="0">
            <a:solidFill>
              <a:schemeClr val="tx1"/>
            </a:solidFill>
          </a:endParaRPr>
        </a:p>
      </dgm:t>
    </dgm:pt>
    <dgm:pt modelId="{A5B47EFE-BF7D-4334-A372-86D5CD79F780}" type="parTrans" cxnId="{1F31D243-1DE9-4451-8169-F39F44BBB34B}">
      <dgm:prSet/>
      <dgm:spPr/>
      <dgm:t>
        <a:bodyPr/>
        <a:lstStyle/>
        <a:p>
          <a:endParaRPr lang="es-ES"/>
        </a:p>
      </dgm:t>
    </dgm:pt>
    <dgm:pt modelId="{78A2A810-BA0C-4EEF-97DE-E6A3D08F997D}" type="sibTrans" cxnId="{1F31D243-1DE9-4451-8169-F39F44BBB34B}">
      <dgm:prSet/>
      <dgm:spPr/>
      <dgm:t>
        <a:bodyPr/>
        <a:lstStyle/>
        <a:p>
          <a:endParaRPr lang="es-ES"/>
        </a:p>
      </dgm:t>
    </dgm:pt>
    <dgm:pt modelId="{79450D65-7B78-4ABC-88F3-AE4D893D4DB4}" type="pres">
      <dgm:prSet presAssocID="{C2AC3A9B-5EB5-4204-860A-6B1F53626A39}" presName="linearFlow" presStyleCnt="0">
        <dgm:presLayoutVars>
          <dgm:dir/>
          <dgm:resizeHandles val="exact"/>
        </dgm:presLayoutVars>
      </dgm:prSet>
      <dgm:spPr/>
    </dgm:pt>
    <dgm:pt modelId="{C87AAB9F-8D23-4D9F-8306-F2E9BA3F2210}" type="pres">
      <dgm:prSet presAssocID="{054A478F-46D7-40D0-A0FB-F8C63AECE1C9}" presName="node" presStyleLbl="node1" presStyleIdx="0" presStyleCnt="5">
        <dgm:presLayoutVars>
          <dgm:bulletEnabled val="1"/>
        </dgm:presLayoutVars>
      </dgm:prSet>
      <dgm:spPr/>
    </dgm:pt>
    <dgm:pt modelId="{D872CF60-2F8B-473E-8EBB-21050724451D}" type="pres">
      <dgm:prSet presAssocID="{ABDD08B3-770C-4447-B4C4-9483A3A73B8A}" presName="spacerL" presStyleCnt="0"/>
      <dgm:spPr/>
    </dgm:pt>
    <dgm:pt modelId="{67C492A5-BD27-41B1-B1AF-26046E6A06A6}" type="pres">
      <dgm:prSet presAssocID="{ABDD08B3-770C-4447-B4C4-9483A3A73B8A}" presName="sibTrans" presStyleLbl="sibTrans2D1" presStyleIdx="0" presStyleCnt="4"/>
      <dgm:spPr/>
    </dgm:pt>
    <dgm:pt modelId="{FFEDA7CD-F7D3-4D15-A528-F58AE955BF1B}" type="pres">
      <dgm:prSet presAssocID="{ABDD08B3-770C-4447-B4C4-9483A3A73B8A}" presName="spacerR" presStyleCnt="0"/>
      <dgm:spPr/>
    </dgm:pt>
    <dgm:pt modelId="{6C9FC597-E044-4CBA-A28D-A75C3B956D7D}" type="pres">
      <dgm:prSet presAssocID="{4FB7639C-70A0-4857-B279-EBA45B869E7C}" presName="node" presStyleLbl="node1" presStyleIdx="1" presStyleCnt="5" custScaleX="137440" custScaleY="119222">
        <dgm:presLayoutVars>
          <dgm:bulletEnabled val="1"/>
        </dgm:presLayoutVars>
      </dgm:prSet>
      <dgm:spPr/>
    </dgm:pt>
    <dgm:pt modelId="{3E6F726E-1861-424E-A26E-EC95C3B2809E}" type="pres">
      <dgm:prSet presAssocID="{A9D5BB43-F9F5-41AE-B4BD-A8E2CCD44513}" presName="spacerL" presStyleCnt="0"/>
      <dgm:spPr/>
    </dgm:pt>
    <dgm:pt modelId="{4EAD243E-5E30-4B3A-9C7F-63A099077383}" type="pres">
      <dgm:prSet presAssocID="{A9D5BB43-F9F5-41AE-B4BD-A8E2CCD44513}" presName="sibTrans" presStyleLbl="sibTrans2D1" presStyleIdx="1" presStyleCnt="4"/>
      <dgm:spPr/>
    </dgm:pt>
    <dgm:pt modelId="{733B79A6-BE48-40D5-B597-60078D5BBDB9}" type="pres">
      <dgm:prSet presAssocID="{A9D5BB43-F9F5-41AE-B4BD-A8E2CCD44513}" presName="spacerR" presStyleCnt="0"/>
      <dgm:spPr/>
    </dgm:pt>
    <dgm:pt modelId="{B7C2DA66-8AF1-4C3D-B94E-A912463655C4}" type="pres">
      <dgm:prSet presAssocID="{949AD210-6A44-47C4-95DF-FC5CB9CD34BC}" presName="node" presStyleLbl="node1" presStyleIdx="2" presStyleCnt="5" custScaleX="127508" custScaleY="114734">
        <dgm:presLayoutVars>
          <dgm:bulletEnabled val="1"/>
        </dgm:presLayoutVars>
      </dgm:prSet>
      <dgm:spPr/>
    </dgm:pt>
    <dgm:pt modelId="{123111B2-A27C-4AE9-9F54-2A57399B0CF9}" type="pres">
      <dgm:prSet presAssocID="{D954E790-B911-4F66-AC1D-9BE11C302753}" presName="spacerL" presStyleCnt="0"/>
      <dgm:spPr/>
    </dgm:pt>
    <dgm:pt modelId="{CD874940-7F73-4FE5-9E95-22E3C7D7FEC9}" type="pres">
      <dgm:prSet presAssocID="{D954E790-B911-4F66-AC1D-9BE11C302753}" presName="sibTrans" presStyleLbl="sibTrans2D1" presStyleIdx="2" presStyleCnt="4"/>
      <dgm:spPr/>
    </dgm:pt>
    <dgm:pt modelId="{12B59522-9B5C-4ED5-AF6E-8E7EA17F1E30}" type="pres">
      <dgm:prSet presAssocID="{D954E790-B911-4F66-AC1D-9BE11C302753}" presName="spacerR" presStyleCnt="0"/>
      <dgm:spPr/>
    </dgm:pt>
    <dgm:pt modelId="{B25ED34B-357B-42D7-80EA-5AB8D3C14DA1}" type="pres">
      <dgm:prSet presAssocID="{96D801A5-ABDB-4ADF-9991-E281D40884A8}" presName="node" presStyleLbl="node1" presStyleIdx="3" presStyleCnt="5" custScaleX="138398" custScaleY="133115">
        <dgm:presLayoutVars>
          <dgm:bulletEnabled val="1"/>
        </dgm:presLayoutVars>
      </dgm:prSet>
      <dgm:spPr/>
    </dgm:pt>
    <dgm:pt modelId="{944B9197-D474-4562-A3EF-AE5378DD54B7}" type="pres">
      <dgm:prSet presAssocID="{78A2A810-BA0C-4EEF-97DE-E6A3D08F997D}" presName="spacerL" presStyleCnt="0"/>
      <dgm:spPr/>
    </dgm:pt>
    <dgm:pt modelId="{35951012-AA5A-4C2C-A25A-1EEABB2B42E6}" type="pres">
      <dgm:prSet presAssocID="{78A2A810-BA0C-4EEF-97DE-E6A3D08F997D}" presName="sibTrans" presStyleLbl="sibTrans2D1" presStyleIdx="3" presStyleCnt="4"/>
      <dgm:spPr/>
    </dgm:pt>
    <dgm:pt modelId="{C8C0C41A-9692-45A7-BBA9-256084E688A1}" type="pres">
      <dgm:prSet presAssocID="{78A2A810-BA0C-4EEF-97DE-E6A3D08F997D}" presName="spacerR" presStyleCnt="0"/>
      <dgm:spPr/>
    </dgm:pt>
    <dgm:pt modelId="{03C1D719-81C5-46C0-A004-27FC8A48262D}" type="pres">
      <dgm:prSet presAssocID="{792C47CB-ED53-4C3D-87C2-0CF745713556}" presName="node" presStyleLbl="node1" presStyleIdx="4" presStyleCnt="5" custScaleX="200331" custScaleY="170899">
        <dgm:presLayoutVars>
          <dgm:bulletEnabled val="1"/>
        </dgm:presLayoutVars>
      </dgm:prSet>
      <dgm:spPr/>
    </dgm:pt>
  </dgm:ptLst>
  <dgm:cxnLst>
    <dgm:cxn modelId="{E42B5B12-2573-47D3-BFB4-370BC8578443}" srcId="{C2AC3A9B-5EB5-4204-860A-6B1F53626A39}" destId="{4FB7639C-70A0-4857-B279-EBA45B869E7C}" srcOrd="1" destOrd="0" parTransId="{0DF29006-BA97-4BD3-ABA4-3096CEE3B5C1}" sibTransId="{A9D5BB43-F9F5-41AE-B4BD-A8E2CCD44513}"/>
    <dgm:cxn modelId="{257C8613-0DB3-4944-BFC5-E5B325F54963}" type="presOf" srcId="{A9D5BB43-F9F5-41AE-B4BD-A8E2CCD44513}" destId="{4EAD243E-5E30-4B3A-9C7F-63A099077383}" srcOrd="0" destOrd="0" presId="urn:microsoft.com/office/officeart/2005/8/layout/equation1"/>
    <dgm:cxn modelId="{51E67414-7D7D-42EE-886C-8F207FDEC348}" type="presOf" srcId="{949AD210-6A44-47C4-95DF-FC5CB9CD34BC}" destId="{B7C2DA66-8AF1-4C3D-B94E-A912463655C4}" srcOrd="0" destOrd="0" presId="urn:microsoft.com/office/officeart/2005/8/layout/equation1"/>
    <dgm:cxn modelId="{23067918-0F31-4B90-B768-E07AF9C520B0}" type="presOf" srcId="{4FB7639C-70A0-4857-B279-EBA45B869E7C}" destId="{6C9FC597-E044-4CBA-A28D-A75C3B956D7D}" srcOrd="0" destOrd="0" presId="urn:microsoft.com/office/officeart/2005/8/layout/equation1"/>
    <dgm:cxn modelId="{310FD122-3FB0-4578-B674-AE3C64B9AEE8}" type="presOf" srcId="{78A2A810-BA0C-4EEF-97DE-E6A3D08F997D}" destId="{35951012-AA5A-4C2C-A25A-1EEABB2B42E6}" srcOrd="0" destOrd="0" presId="urn:microsoft.com/office/officeart/2005/8/layout/equation1"/>
    <dgm:cxn modelId="{B2054125-4C6D-43EA-8862-661075A072E0}" srcId="{C2AC3A9B-5EB5-4204-860A-6B1F53626A39}" destId="{949AD210-6A44-47C4-95DF-FC5CB9CD34BC}" srcOrd="2" destOrd="0" parTransId="{51FC0A81-5514-4E97-81A4-3531A3574EC5}" sibTransId="{D954E790-B911-4F66-AC1D-9BE11C302753}"/>
    <dgm:cxn modelId="{1F31D243-1DE9-4451-8169-F39F44BBB34B}" srcId="{C2AC3A9B-5EB5-4204-860A-6B1F53626A39}" destId="{96D801A5-ABDB-4ADF-9991-E281D40884A8}" srcOrd="3" destOrd="0" parTransId="{A5B47EFE-BF7D-4334-A372-86D5CD79F780}" sibTransId="{78A2A810-BA0C-4EEF-97DE-E6A3D08F997D}"/>
    <dgm:cxn modelId="{9AEDFF43-A7BC-43C5-99D2-E5C71709F15B}" srcId="{C2AC3A9B-5EB5-4204-860A-6B1F53626A39}" destId="{792C47CB-ED53-4C3D-87C2-0CF745713556}" srcOrd="4" destOrd="0" parTransId="{5542AAB4-B49E-4A1E-B589-B98079979628}" sibTransId="{D4D84013-973D-486B-ABDC-535207D264D9}"/>
    <dgm:cxn modelId="{8022698B-B1F1-4C60-8FA5-202DEF9E1566}" srcId="{C2AC3A9B-5EB5-4204-860A-6B1F53626A39}" destId="{054A478F-46D7-40D0-A0FB-F8C63AECE1C9}" srcOrd="0" destOrd="0" parTransId="{492CD6A8-AEB8-4288-B3B5-9A505455A144}" sibTransId="{ABDD08B3-770C-4447-B4C4-9483A3A73B8A}"/>
    <dgm:cxn modelId="{DA5F248E-5A46-487B-9152-4328B81EE2D4}" type="presOf" srcId="{ABDD08B3-770C-4447-B4C4-9483A3A73B8A}" destId="{67C492A5-BD27-41B1-B1AF-26046E6A06A6}" srcOrd="0" destOrd="0" presId="urn:microsoft.com/office/officeart/2005/8/layout/equation1"/>
    <dgm:cxn modelId="{A93CCF99-ED9E-4A51-92D3-8869760F134D}" type="presOf" srcId="{96D801A5-ABDB-4ADF-9991-E281D40884A8}" destId="{B25ED34B-357B-42D7-80EA-5AB8D3C14DA1}" srcOrd="0" destOrd="0" presId="urn:microsoft.com/office/officeart/2005/8/layout/equation1"/>
    <dgm:cxn modelId="{F05BBDA6-FC14-437A-A83E-1F462E8FD28F}" type="presOf" srcId="{054A478F-46D7-40D0-A0FB-F8C63AECE1C9}" destId="{C87AAB9F-8D23-4D9F-8306-F2E9BA3F2210}" srcOrd="0" destOrd="0" presId="urn:microsoft.com/office/officeart/2005/8/layout/equation1"/>
    <dgm:cxn modelId="{72B0BFB8-66DF-42B9-AACF-87CCB800DE26}" type="presOf" srcId="{C2AC3A9B-5EB5-4204-860A-6B1F53626A39}" destId="{79450D65-7B78-4ABC-88F3-AE4D893D4DB4}" srcOrd="0" destOrd="0" presId="urn:microsoft.com/office/officeart/2005/8/layout/equation1"/>
    <dgm:cxn modelId="{D3EC9EE0-5D4C-4778-A81A-BCE961483A56}" type="presOf" srcId="{792C47CB-ED53-4C3D-87C2-0CF745713556}" destId="{03C1D719-81C5-46C0-A004-27FC8A48262D}" srcOrd="0" destOrd="0" presId="urn:microsoft.com/office/officeart/2005/8/layout/equation1"/>
    <dgm:cxn modelId="{9E26B2F9-04A7-4527-AFCA-90DCEDB561CA}" type="presOf" srcId="{D954E790-B911-4F66-AC1D-9BE11C302753}" destId="{CD874940-7F73-4FE5-9E95-22E3C7D7FEC9}" srcOrd="0" destOrd="0" presId="urn:microsoft.com/office/officeart/2005/8/layout/equation1"/>
    <dgm:cxn modelId="{5A1FC721-A239-497A-A044-FED845B71FA3}" type="presParOf" srcId="{79450D65-7B78-4ABC-88F3-AE4D893D4DB4}" destId="{C87AAB9F-8D23-4D9F-8306-F2E9BA3F2210}" srcOrd="0" destOrd="0" presId="urn:microsoft.com/office/officeart/2005/8/layout/equation1"/>
    <dgm:cxn modelId="{834773A2-A270-4F83-9DB3-FFE6FC9369F3}" type="presParOf" srcId="{79450D65-7B78-4ABC-88F3-AE4D893D4DB4}" destId="{D872CF60-2F8B-473E-8EBB-21050724451D}" srcOrd="1" destOrd="0" presId="urn:microsoft.com/office/officeart/2005/8/layout/equation1"/>
    <dgm:cxn modelId="{4AD66079-1683-4E87-AE9F-F47A7C37C758}" type="presParOf" srcId="{79450D65-7B78-4ABC-88F3-AE4D893D4DB4}" destId="{67C492A5-BD27-41B1-B1AF-26046E6A06A6}" srcOrd="2" destOrd="0" presId="urn:microsoft.com/office/officeart/2005/8/layout/equation1"/>
    <dgm:cxn modelId="{19324D3A-FCA4-4900-942D-8B734F35ACE6}" type="presParOf" srcId="{79450D65-7B78-4ABC-88F3-AE4D893D4DB4}" destId="{FFEDA7CD-F7D3-4D15-A528-F58AE955BF1B}" srcOrd="3" destOrd="0" presId="urn:microsoft.com/office/officeart/2005/8/layout/equation1"/>
    <dgm:cxn modelId="{D3BE1888-0341-4E49-A3B2-B285B4FF7F9A}" type="presParOf" srcId="{79450D65-7B78-4ABC-88F3-AE4D893D4DB4}" destId="{6C9FC597-E044-4CBA-A28D-A75C3B956D7D}" srcOrd="4" destOrd="0" presId="urn:microsoft.com/office/officeart/2005/8/layout/equation1"/>
    <dgm:cxn modelId="{ECC65213-ACF1-46CC-825F-D57FE8D37E9D}" type="presParOf" srcId="{79450D65-7B78-4ABC-88F3-AE4D893D4DB4}" destId="{3E6F726E-1861-424E-A26E-EC95C3B2809E}" srcOrd="5" destOrd="0" presId="urn:microsoft.com/office/officeart/2005/8/layout/equation1"/>
    <dgm:cxn modelId="{B9C7F897-DA68-4C87-8CFD-FF5CE49B6B6D}" type="presParOf" srcId="{79450D65-7B78-4ABC-88F3-AE4D893D4DB4}" destId="{4EAD243E-5E30-4B3A-9C7F-63A099077383}" srcOrd="6" destOrd="0" presId="urn:microsoft.com/office/officeart/2005/8/layout/equation1"/>
    <dgm:cxn modelId="{502945C0-5EBD-4893-8787-6FAB29CC290E}" type="presParOf" srcId="{79450D65-7B78-4ABC-88F3-AE4D893D4DB4}" destId="{733B79A6-BE48-40D5-B597-60078D5BBDB9}" srcOrd="7" destOrd="0" presId="urn:microsoft.com/office/officeart/2005/8/layout/equation1"/>
    <dgm:cxn modelId="{D5E50A03-9D3B-401E-B573-753CF8C39B6E}" type="presParOf" srcId="{79450D65-7B78-4ABC-88F3-AE4D893D4DB4}" destId="{B7C2DA66-8AF1-4C3D-B94E-A912463655C4}" srcOrd="8" destOrd="0" presId="urn:microsoft.com/office/officeart/2005/8/layout/equation1"/>
    <dgm:cxn modelId="{67130349-D728-40FF-B40A-2B739D48D816}" type="presParOf" srcId="{79450D65-7B78-4ABC-88F3-AE4D893D4DB4}" destId="{123111B2-A27C-4AE9-9F54-2A57399B0CF9}" srcOrd="9" destOrd="0" presId="urn:microsoft.com/office/officeart/2005/8/layout/equation1"/>
    <dgm:cxn modelId="{AAD6BA16-9225-4913-8C71-A32924515B02}" type="presParOf" srcId="{79450D65-7B78-4ABC-88F3-AE4D893D4DB4}" destId="{CD874940-7F73-4FE5-9E95-22E3C7D7FEC9}" srcOrd="10" destOrd="0" presId="urn:microsoft.com/office/officeart/2005/8/layout/equation1"/>
    <dgm:cxn modelId="{679D231C-F65B-4B0D-9964-A167204B963F}" type="presParOf" srcId="{79450D65-7B78-4ABC-88F3-AE4D893D4DB4}" destId="{12B59522-9B5C-4ED5-AF6E-8E7EA17F1E30}" srcOrd="11" destOrd="0" presId="urn:microsoft.com/office/officeart/2005/8/layout/equation1"/>
    <dgm:cxn modelId="{F005804B-005C-4644-A2E8-D6B955B0FCF2}" type="presParOf" srcId="{79450D65-7B78-4ABC-88F3-AE4D893D4DB4}" destId="{B25ED34B-357B-42D7-80EA-5AB8D3C14DA1}" srcOrd="12" destOrd="0" presId="urn:microsoft.com/office/officeart/2005/8/layout/equation1"/>
    <dgm:cxn modelId="{5EA833AC-04B2-49A7-A041-1867630333B5}" type="presParOf" srcId="{79450D65-7B78-4ABC-88F3-AE4D893D4DB4}" destId="{944B9197-D474-4562-A3EF-AE5378DD54B7}" srcOrd="13" destOrd="0" presId="urn:microsoft.com/office/officeart/2005/8/layout/equation1"/>
    <dgm:cxn modelId="{788A618D-F7D7-4674-B263-FE20FBA584C6}" type="presParOf" srcId="{79450D65-7B78-4ABC-88F3-AE4D893D4DB4}" destId="{35951012-AA5A-4C2C-A25A-1EEABB2B42E6}" srcOrd="14" destOrd="0" presId="urn:microsoft.com/office/officeart/2005/8/layout/equation1"/>
    <dgm:cxn modelId="{622279D7-C203-4B1F-A60D-369DDCE04D24}" type="presParOf" srcId="{79450D65-7B78-4ABC-88F3-AE4D893D4DB4}" destId="{C8C0C41A-9692-45A7-BBA9-256084E688A1}" srcOrd="15" destOrd="0" presId="urn:microsoft.com/office/officeart/2005/8/layout/equation1"/>
    <dgm:cxn modelId="{74710C79-D9AA-4872-BA88-BCF862D1D25A}" type="presParOf" srcId="{79450D65-7B78-4ABC-88F3-AE4D893D4DB4}" destId="{03C1D719-81C5-46C0-A004-27FC8A48262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9AF784-BC53-614D-A238-2BC61C97B1C8}" type="doc">
      <dgm:prSet loTypeId="urn:microsoft.com/office/officeart/2005/8/layout/hierarchy6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1A4CD97-94D0-6346-8CE5-A6634B833E75}">
      <dgm:prSet phldrT="[Texto]"/>
      <dgm:spPr>
        <a:gradFill flip="none" rotWithShape="0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ES" dirty="0"/>
            <a:t>N=318</a:t>
          </a:r>
        </a:p>
      </dgm:t>
    </dgm:pt>
    <dgm:pt modelId="{BE542CED-1025-664B-A58A-4A0D11418D8A}" type="parTrans" cxnId="{EB9E63D2-BD07-414D-9915-9F916FAC9DC6}">
      <dgm:prSet/>
      <dgm:spPr/>
      <dgm:t>
        <a:bodyPr/>
        <a:lstStyle/>
        <a:p>
          <a:endParaRPr lang="es-ES"/>
        </a:p>
      </dgm:t>
    </dgm:pt>
    <dgm:pt modelId="{C3A31E92-8B21-2741-BDB9-363CF4A53EAA}" type="sibTrans" cxnId="{EB9E63D2-BD07-414D-9915-9F916FAC9DC6}">
      <dgm:prSet/>
      <dgm:spPr/>
      <dgm:t>
        <a:bodyPr/>
        <a:lstStyle/>
        <a:p>
          <a:endParaRPr lang="es-ES"/>
        </a:p>
      </dgm:t>
    </dgm:pt>
    <dgm:pt modelId="{D94DA620-C0D3-3443-AE2C-A0E179D3EA16}">
      <dgm:prSet phldrT="[Texto]"/>
      <dgm:spPr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 dirty="0" err="1"/>
            <a:t>Excluded</a:t>
          </a:r>
          <a:endParaRPr lang="es-ES" dirty="0"/>
        </a:p>
        <a:p>
          <a:r>
            <a:rPr lang="es-ES" dirty="0"/>
            <a:t>N=153</a:t>
          </a:r>
        </a:p>
      </dgm:t>
    </dgm:pt>
    <dgm:pt modelId="{DF375654-BAE0-3240-AC14-91669439358A}" type="parTrans" cxnId="{D62027CB-7C38-D84F-A0D1-43438712782A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ADA0510C-B71E-564C-98FA-20B1196884F0}" type="sibTrans" cxnId="{D62027CB-7C38-D84F-A0D1-43438712782A}">
      <dgm:prSet/>
      <dgm:spPr/>
      <dgm:t>
        <a:bodyPr/>
        <a:lstStyle/>
        <a:p>
          <a:endParaRPr lang="es-ES"/>
        </a:p>
      </dgm:t>
    </dgm:pt>
    <dgm:pt modelId="{3D02DAC8-EB0E-6143-A191-8B43B178D9BF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err="1"/>
            <a:t>Excluded</a:t>
          </a:r>
          <a:endParaRPr lang="es-ES" dirty="0"/>
        </a:p>
        <a:p>
          <a:r>
            <a:rPr lang="es-ES" dirty="0"/>
            <a:t>N=39</a:t>
          </a:r>
        </a:p>
      </dgm:t>
    </dgm:pt>
    <dgm:pt modelId="{18A24E3E-86A7-CF4E-BD16-27662492552A}" type="parTrans" cxnId="{7515DC8B-ED8C-4B44-97F3-EC4776A5B855}">
      <dgm:prSet/>
      <dgm:spPr/>
      <dgm:t>
        <a:bodyPr/>
        <a:lstStyle/>
        <a:p>
          <a:endParaRPr lang="es-ES"/>
        </a:p>
      </dgm:t>
    </dgm:pt>
    <dgm:pt modelId="{4E360112-A3A5-8E46-8C64-1070791CEAD3}" type="sibTrans" cxnId="{7515DC8B-ED8C-4B44-97F3-EC4776A5B855}">
      <dgm:prSet/>
      <dgm:spPr/>
      <dgm:t>
        <a:bodyPr/>
        <a:lstStyle/>
        <a:p>
          <a:endParaRPr lang="es-ES"/>
        </a:p>
      </dgm:t>
    </dgm:pt>
    <dgm:pt modelId="{6A478205-0630-3846-9401-6D4E9293101F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err="1"/>
            <a:t>Analysed</a:t>
          </a:r>
          <a:endParaRPr lang="es-ES" dirty="0"/>
        </a:p>
        <a:p>
          <a:r>
            <a:rPr lang="es-ES" dirty="0"/>
            <a:t>N=165</a:t>
          </a:r>
        </a:p>
      </dgm:t>
    </dgm:pt>
    <dgm:pt modelId="{8A8EA02A-126E-E549-8F2B-B85D9D4AB3F2}" type="parTrans" cxnId="{4339CDF9-EFEE-CB4C-9131-4906C5E1D09C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36935709-B591-0F47-A531-35F48E56AFFB}" type="sibTrans" cxnId="{4339CDF9-EFEE-CB4C-9131-4906C5E1D09C}">
      <dgm:prSet/>
      <dgm:spPr/>
      <dgm:t>
        <a:bodyPr/>
        <a:lstStyle/>
        <a:p>
          <a:endParaRPr lang="es-ES"/>
        </a:p>
      </dgm:t>
    </dgm:pt>
    <dgm:pt modelId="{5D4B864E-786E-B842-B739-E2C4B3962749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 err="1"/>
            <a:t>Analysed</a:t>
          </a:r>
          <a:r>
            <a:rPr lang="es-ES" dirty="0"/>
            <a:t> N=126</a:t>
          </a:r>
        </a:p>
      </dgm:t>
    </dgm:pt>
    <dgm:pt modelId="{941D0C18-7A6E-214F-8347-EC77CA2446CE}" type="parTrans" cxnId="{9DEB263B-A4FD-A64B-9831-F055A0C86FA6}">
      <dgm:prSet/>
      <dgm:spPr/>
      <dgm:t>
        <a:bodyPr/>
        <a:lstStyle/>
        <a:p>
          <a:endParaRPr lang="es-ES"/>
        </a:p>
      </dgm:t>
    </dgm:pt>
    <dgm:pt modelId="{7D0ED5CD-24B4-8C4D-AE74-54DA090F9E67}" type="sibTrans" cxnId="{9DEB263B-A4FD-A64B-9831-F055A0C86FA6}">
      <dgm:prSet/>
      <dgm:spPr/>
      <dgm:t>
        <a:bodyPr/>
        <a:lstStyle/>
        <a:p>
          <a:endParaRPr lang="es-ES"/>
        </a:p>
      </dgm:t>
    </dgm:pt>
    <dgm:pt modelId="{E204466A-E8C3-AF40-B82B-FB1DB05613B3}">
      <dgm:prSet phldrT="[Texto]" custT="1"/>
      <dgm:spPr/>
      <dgm:t>
        <a:bodyPr/>
        <a:lstStyle/>
        <a:p>
          <a:pPr algn="l"/>
          <a:r>
            <a:rPr lang="es-ES" sz="2400" dirty="0"/>
            <a:t>Total </a:t>
          </a:r>
          <a:r>
            <a:rPr lang="es-ES" sz="2400" dirty="0" err="1"/>
            <a:t>registered</a:t>
          </a:r>
          <a:r>
            <a:rPr lang="es-ES" sz="2400" dirty="0"/>
            <a:t> </a:t>
          </a:r>
          <a:r>
            <a:rPr lang="es-ES" sz="2400" dirty="0" err="1"/>
            <a:t>operations</a:t>
          </a:r>
          <a:endParaRPr lang="es-ES" sz="2400" dirty="0"/>
        </a:p>
      </dgm:t>
    </dgm:pt>
    <dgm:pt modelId="{F6D27279-DEA5-A747-A1F8-C4D6A6733D53}" type="parTrans" cxnId="{D857B52A-64D3-4847-99F6-1D5C20FB167A}">
      <dgm:prSet/>
      <dgm:spPr/>
      <dgm:t>
        <a:bodyPr/>
        <a:lstStyle/>
        <a:p>
          <a:endParaRPr lang="es-ES"/>
        </a:p>
      </dgm:t>
    </dgm:pt>
    <dgm:pt modelId="{C5A298B7-8806-9D45-B4DE-3FB5C2ED6F96}" type="sibTrans" cxnId="{D857B52A-64D3-4847-99F6-1D5C20FB167A}">
      <dgm:prSet/>
      <dgm:spPr/>
      <dgm:t>
        <a:bodyPr/>
        <a:lstStyle/>
        <a:p>
          <a:endParaRPr lang="es-ES"/>
        </a:p>
      </dgm:t>
    </dgm:pt>
    <dgm:pt modelId="{4AD618A6-C9DE-B245-94F4-E341CEFC6D6B}">
      <dgm:prSet phldrT="[Texto]" custT="1"/>
      <dgm:spPr/>
      <dgm:t>
        <a:bodyPr/>
        <a:lstStyle/>
        <a:p>
          <a:pPr algn="l"/>
          <a:r>
            <a:rPr lang="es-ES" sz="2000" dirty="0" err="1"/>
            <a:t>Postoperative</a:t>
          </a:r>
          <a:endParaRPr lang="es-ES" sz="2000" dirty="0"/>
        </a:p>
        <a:p>
          <a:pPr algn="l"/>
          <a:r>
            <a:rPr lang="es-ES" sz="1200" dirty="0" err="1"/>
            <a:t>Reoperation</a:t>
          </a:r>
          <a:r>
            <a:rPr lang="es-ES" sz="1200" dirty="0"/>
            <a:t>=29</a:t>
          </a:r>
        </a:p>
        <a:p>
          <a:pPr algn="l"/>
          <a:r>
            <a:rPr lang="es-ES" sz="1200" dirty="0" err="1"/>
            <a:t>Previous</a:t>
          </a:r>
          <a:r>
            <a:rPr lang="es-ES" sz="1200" dirty="0"/>
            <a:t> </a:t>
          </a:r>
          <a:r>
            <a:rPr lang="es-ES" sz="1200" dirty="0" err="1"/>
            <a:t>mesh</a:t>
          </a:r>
          <a:r>
            <a:rPr lang="es-ES" sz="1200" dirty="0"/>
            <a:t>=57</a:t>
          </a:r>
        </a:p>
        <a:p>
          <a:pPr algn="l"/>
          <a:r>
            <a:rPr lang="es-ES" sz="1200" dirty="0" err="1"/>
            <a:t>Elective</a:t>
          </a:r>
          <a:r>
            <a:rPr lang="es-ES" sz="1200" dirty="0"/>
            <a:t> </a:t>
          </a:r>
          <a:r>
            <a:rPr lang="es-ES" sz="1200" dirty="0" err="1"/>
            <a:t>surgery</a:t>
          </a:r>
          <a:r>
            <a:rPr lang="es-ES" sz="1200" dirty="0"/>
            <a:t>=17</a:t>
          </a:r>
        </a:p>
        <a:p>
          <a:pPr algn="l"/>
          <a:r>
            <a:rPr lang="es-ES" sz="1200" dirty="0" err="1"/>
            <a:t>Postoperative</a:t>
          </a:r>
          <a:r>
            <a:rPr lang="es-ES" sz="1200" dirty="0"/>
            <a:t> </a:t>
          </a:r>
          <a:r>
            <a:rPr lang="es-ES" sz="1200" dirty="0" err="1"/>
            <a:t>exitus</a:t>
          </a:r>
          <a:r>
            <a:rPr lang="es-ES" sz="1200" dirty="0"/>
            <a:t>=42</a:t>
          </a:r>
        </a:p>
        <a:p>
          <a:pPr algn="ctr"/>
          <a:endParaRPr lang="es-ES" sz="1200" dirty="0"/>
        </a:p>
      </dgm:t>
    </dgm:pt>
    <dgm:pt modelId="{5D2B0073-D9CE-5E43-A233-D5F1BAECC1BB}" type="parTrans" cxnId="{14535EC9-E991-5746-AE2E-71DE8E0D4606}">
      <dgm:prSet/>
      <dgm:spPr/>
      <dgm:t>
        <a:bodyPr/>
        <a:lstStyle/>
        <a:p>
          <a:endParaRPr lang="es-ES"/>
        </a:p>
      </dgm:t>
    </dgm:pt>
    <dgm:pt modelId="{4C08927A-FA08-7A46-AA65-E690B8A80174}" type="sibTrans" cxnId="{14535EC9-E991-5746-AE2E-71DE8E0D4606}">
      <dgm:prSet/>
      <dgm:spPr/>
      <dgm:t>
        <a:bodyPr/>
        <a:lstStyle/>
        <a:p>
          <a:endParaRPr lang="es-ES"/>
        </a:p>
      </dgm:t>
    </dgm:pt>
    <dgm:pt modelId="{49F65674-AA40-3E46-97BF-AD07BB10732D}">
      <dgm:prSet phldrT="[Texto]" custT="1"/>
      <dgm:spPr/>
      <dgm:t>
        <a:bodyPr/>
        <a:lstStyle/>
        <a:p>
          <a:pPr algn="l"/>
          <a:r>
            <a:rPr lang="es-ES" sz="2200" dirty="0" err="1"/>
            <a:t>Minimum</a:t>
          </a:r>
          <a:r>
            <a:rPr lang="es-ES" sz="2200" dirty="0"/>
            <a:t> 6 </a:t>
          </a:r>
          <a:r>
            <a:rPr lang="es-ES" sz="2200" dirty="0" err="1"/>
            <a:t>months</a:t>
          </a:r>
          <a:r>
            <a:rPr lang="es-ES" sz="2200" dirty="0"/>
            <a:t> </a:t>
          </a:r>
          <a:r>
            <a:rPr lang="es-ES" sz="2200" dirty="0" err="1"/>
            <a:t>follow</a:t>
          </a:r>
          <a:r>
            <a:rPr lang="es-ES" sz="2200" dirty="0"/>
            <a:t>-up</a:t>
          </a:r>
        </a:p>
        <a:p>
          <a:pPr algn="l"/>
          <a:r>
            <a:rPr lang="es-ES" sz="1600" dirty="0" err="1"/>
            <a:t>Exitus</a:t>
          </a:r>
          <a:r>
            <a:rPr lang="es-ES" sz="1600" dirty="0"/>
            <a:t> =1</a:t>
          </a:r>
        </a:p>
        <a:p>
          <a:pPr algn="l"/>
          <a:r>
            <a:rPr lang="es-ES" sz="1600" dirty="0" err="1"/>
            <a:t>Lost</a:t>
          </a:r>
          <a:r>
            <a:rPr lang="es-ES" sz="1600" dirty="0"/>
            <a:t> to </a:t>
          </a:r>
          <a:r>
            <a:rPr lang="es-ES" sz="1600" dirty="0" err="1"/>
            <a:t>follow</a:t>
          </a:r>
          <a:r>
            <a:rPr lang="es-ES" sz="1600" dirty="0"/>
            <a:t>-up=38</a:t>
          </a:r>
        </a:p>
      </dgm:t>
    </dgm:pt>
    <dgm:pt modelId="{00A79ED4-F195-9C4F-880C-CF645389F2BD}" type="parTrans" cxnId="{FE4B5090-3039-AB42-A727-E60512FA3708}">
      <dgm:prSet/>
      <dgm:spPr/>
      <dgm:t>
        <a:bodyPr/>
        <a:lstStyle/>
        <a:p>
          <a:endParaRPr lang="es-ES"/>
        </a:p>
      </dgm:t>
    </dgm:pt>
    <dgm:pt modelId="{08656147-0050-A641-8F36-F3F7C414A7DF}" type="sibTrans" cxnId="{FE4B5090-3039-AB42-A727-E60512FA3708}">
      <dgm:prSet/>
      <dgm:spPr/>
      <dgm:t>
        <a:bodyPr/>
        <a:lstStyle/>
        <a:p>
          <a:endParaRPr lang="es-ES"/>
        </a:p>
      </dgm:t>
    </dgm:pt>
    <dgm:pt modelId="{C883ABEF-04A1-B14D-A804-A4BA3CD61472}" type="pres">
      <dgm:prSet presAssocID="{A79AF784-BC53-614D-A238-2BC61C97B1C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56C489-46EB-5647-9B94-58F857035171}" type="pres">
      <dgm:prSet presAssocID="{A79AF784-BC53-614D-A238-2BC61C97B1C8}" presName="hierFlow" presStyleCnt="0"/>
      <dgm:spPr/>
    </dgm:pt>
    <dgm:pt modelId="{2BBE5FE3-38D7-8A4B-8F3D-C4A987FAE4A7}" type="pres">
      <dgm:prSet presAssocID="{A79AF784-BC53-614D-A238-2BC61C97B1C8}" presName="firstBuf" presStyleCnt="0"/>
      <dgm:spPr/>
    </dgm:pt>
    <dgm:pt modelId="{3BF08253-41EA-0348-86E7-96AD7B51C1D4}" type="pres">
      <dgm:prSet presAssocID="{A79AF784-BC53-614D-A238-2BC61C97B1C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430388-99E4-4547-A1A6-859C841491B5}" type="pres">
      <dgm:prSet presAssocID="{C1A4CD97-94D0-6346-8CE5-A6634B833E75}" presName="Name14" presStyleCnt="0"/>
      <dgm:spPr/>
    </dgm:pt>
    <dgm:pt modelId="{EA27300F-A2E7-7B43-B651-88C40697BFE9}" type="pres">
      <dgm:prSet presAssocID="{C1A4CD97-94D0-6346-8CE5-A6634B833E75}" presName="level1Shape" presStyleLbl="node0" presStyleIdx="0" presStyleCnt="1">
        <dgm:presLayoutVars>
          <dgm:chPref val="3"/>
        </dgm:presLayoutVars>
      </dgm:prSet>
      <dgm:spPr/>
    </dgm:pt>
    <dgm:pt modelId="{6E3D7921-896E-5C47-BC39-09E372D7BBEE}" type="pres">
      <dgm:prSet presAssocID="{C1A4CD97-94D0-6346-8CE5-A6634B833E75}" presName="hierChild2" presStyleCnt="0"/>
      <dgm:spPr/>
    </dgm:pt>
    <dgm:pt modelId="{30F24DFF-9942-5248-B9A5-5887C6C54CF0}" type="pres">
      <dgm:prSet presAssocID="{DF375654-BAE0-3240-AC14-91669439358A}" presName="Name19" presStyleLbl="parChTrans1D2" presStyleIdx="0" presStyleCnt="2"/>
      <dgm:spPr/>
    </dgm:pt>
    <dgm:pt modelId="{40FE9305-21CA-0A40-8576-E46FD4728669}" type="pres">
      <dgm:prSet presAssocID="{D94DA620-C0D3-3443-AE2C-A0E179D3EA16}" presName="Name21" presStyleCnt="0"/>
      <dgm:spPr/>
    </dgm:pt>
    <dgm:pt modelId="{07E0C596-A480-E842-BDB0-850A0A85BCBF}" type="pres">
      <dgm:prSet presAssocID="{D94DA620-C0D3-3443-AE2C-A0E179D3EA16}" presName="level2Shape" presStyleLbl="node2" presStyleIdx="0" presStyleCnt="2"/>
      <dgm:spPr/>
    </dgm:pt>
    <dgm:pt modelId="{E289BDA1-28C0-714C-BE96-2AF6FEE93CAB}" type="pres">
      <dgm:prSet presAssocID="{D94DA620-C0D3-3443-AE2C-A0E179D3EA16}" presName="hierChild3" presStyleCnt="0"/>
      <dgm:spPr/>
    </dgm:pt>
    <dgm:pt modelId="{5F0202EC-88F7-9348-8450-F33EFF760F2D}" type="pres">
      <dgm:prSet presAssocID="{18A24E3E-86A7-CF4E-BD16-27662492552A}" presName="Name19" presStyleLbl="parChTrans1D3" presStyleIdx="0" presStyleCnt="2"/>
      <dgm:spPr/>
    </dgm:pt>
    <dgm:pt modelId="{D42D20A8-3F03-D841-AF3B-17912B09C3FC}" type="pres">
      <dgm:prSet presAssocID="{3D02DAC8-EB0E-6143-A191-8B43B178D9BF}" presName="Name21" presStyleCnt="0"/>
      <dgm:spPr/>
    </dgm:pt>
    <dgm:pt modelId="{898FA919-CFD6-384F-97D6-E3B85C3C1758}" type="pres">
      <dgm:prSet presAssocID="{3D02DAC8-EB0E-6143-A191-8B43B178D9BF}" presName="level2Shape" presStyleLbl="node3" presStyleIdx="0" presStyleCnt="2"/>
      <dgm:spPr/>
    </dgm:pt>
    <dgm:pt modelId="{70911B38-D1FA-4643-A363-1922F89C27FB}" type="pres">
      <dgm:prSet presAssocID="{3D02DAC8-EB0E-6143-A191-8B43B178D9BF}" presName="hierChild3" presStyleCnt="0"/>
      <dgm:spPr/>
    </dgm:pt>
    <dgm:pt modelId="{59B41AB7-9D11-CC4A-8299-00CDEAF20109}" type="pres">
      <dgm:prSet presAssocID="{8A8EA02A-126E-E549-8F2B-B85D9D4AB3F2}" presName="Name19" presStyleLbl="parChTrans1D2" presStyleIdx="1" presStyleCnt="2"/>
      <dgm:spPr/>
    </dgm:pt>
    <dgm:pt modelId="{E3C97193-5211-4B47-A8BD-9D866D092C92}" type="pres">
      <dgm:prSet presAssocID="{6A478205-0630-3846-9401-6D4E9293101F}" presName="Name21" presStyleCnt="0"/>
      <dgm:spPr/>
    </dgm:pt>
    <dgm:pt modelId="{FFB0D8AC-7374-774C-8DF0-FA2CC704C775}" type="pres">
      <dgm:prSet presAssocID="{6A478205-0630-3846-9401-6D4E9293101F}" presName="level2Shape" presStyleLbl="node2" presStyleIdx="1" presStyleCnt="2"/>
      <dgm:spPr/>
    </dgm:pt>
    <dgm:pt modelId="{7B0847B7-D289-B845-919E-78B2B42BE9B3}" type="pres">
      <dgm:prSet presAssocID="{6A478205-0630-3846-9401-6D4E9293101F}" presName="hierChild3" presStyleCnt="0"/>
      <dgm:spPr/>
    </dgm:pt>
    <dgm:pt modelId="{84B26DD9-A8E8-054C-ACBC-5DA52574449A}" type="pres">
      <dgm:prSet presAssocID="{941D0C18-7A6E-214F-8347-EC77CA2446CE}" presName="Name19" presStyleLbl="parChTrans1D3" presStyleIdx="1" presStyleCnt="2"/>
      <dgm:spPr/>
    </dgm:pt>
    <dgm:pt modelId="{C074FB13-FD9C-654B-A847-93BDD1D0A4AB}" type="pres">
      <dgm:prSet presAssocID="{5D4B864E-786E-B842-B739-E2C4B3962749}" presName="Name21" presStyleCnt="0"/>
      <dgm:spPr/>
    </dgm:pt>
    <dgm:pt modelId="{048C8596-5821-4F4D-BCD5-FE317C1213D9}" type="pres">
      <dgm:prSet presAssocID="{5D4B864E-786E-B842-B739-E2C4B3962749}" presName="level2Shape" presStyleLbl="node3" presStyleIdx="1" presStyleCnt="2"/>
      <dgm:spPr/>
    </dgm:pt>
    <dgm:pt modelId="{87F458B7-BBF4-6043-9869-8B67DD8D3D9C}" type="pres">
      <dgm:prSet presAssocID="{5D4B864E-786E-B842-B739-E2C4B3962749}" presName="hierChild3" presStyleCnt="0"/>
      <dgm:spPr/>
    </dgm:pt>
    <dgm:pt modelId="{196D1E09-8701-AB44-94E9-5BDB758942EF}" type="pres">
      <dgm:prSet presAssocID="{A79AF784-BC53-614D-A238-2BC61C97B1C8}" presName="bgShapesFlow" presStyleCnt="0"/>
      <dgm:spPr/>
    </dgm:pt>
    <dgm:pt modelId="{68957550-BD63-3845-A312-CDFF7B1E87DC}" type="pres">
      <dgm:prSet presAssocID="{E204466A-E8C3-AF40-B82B-FB1DB05613B3}" presName="rectComp" presStyleCnt="0"/>
      <dgm:spPr/>
    </dgm:pt>
    <dgm:pt modelId="{DDB5598C-AD36-DB4A-BEB4-B31B7485CD6C}" type="pres">
      <dgm:prSet presAssocID="{E204466A-E8C3-AF40-B82B-FB1DB05613B3}" presName="bgRect" presStyleLbl="bgShp" presStyleIdx="0" presStyleCnt="3"/>
      <dgm:spPr/>
    </dgm:pt>
    <dgm:pt modelId="{79AD2164-969D-894B-9A3B-058F8BBA4095}" type="pres">
      <dgm:prSet presAssocID="{E204466A-E8C3-AF40-B82B-FB1DB05613B3}" presName="bgRectTx" presStyleLbl="bgShp" presStyleIdx="0" presStyleCnt="3">
        <dgm:presLayoutVars>
          <dgm:bulletEnabled val="1"/>
        </dgm:presLayoutVars>
      </dgm:prSet>
      <dgm:spPr/>
    </dgm:pt>
    <dgm:pt modelId="{F2E64498-4A2A-F140-8039-582E32CDE4F4}" type="pres">
      <dgm:prSet presAssocID="{E204466A-E8C3-AF40-B82B-FB1DB05613B3}" presName="spComp" presStyleCnt="0"/>
      <dgm:spPr/>
    </dgm:pt>
    <dgm:pt modelId="{84761C78-698E-0248-9B64-8FE7909FA16B}" type="pres">
      <dgm:prSet presAssocID="{E204466A-E8C3-AF40-B82B-FB1DB05613B3}" presName="vSp" presStyleCnt="0"/>
      <dgm:spPr/>
    </dgm:pt>
    <dgm:pt modelId="{75780705-565F-6C42-BD4D-B126A4066446}" type="pres">
      <dgm:prSet presAssocID="{4AD618A6-C9DE-B245-94F4-E341CEFC6D6B}" presName="rectComp" presStyleCnt="0"/>
      <dgm:spPr/>
    </dgm:pt>
    <dgm:pt modelId="{4D52E9F7-2B5A-9340-8191-C3B28839D903}" type="pres">
      <dgm:prSet presAssocID="{4AD618A6-C9DE-B245-94F4-E341CEFC6D6B}" presName="bgRect" presStyleLbl="bgShp" presStyleIdx="1" presStyleCnt="3"/>
      <dgm:spPr/>
    </dgm:pt>
    <dgm:pt modelId="{9F741C91-55A7-1F4D-87F2-72B7F767308A}" type="pres">
      <dgm:prSet presAssocID="{4AD618A6-C9DE-B245-94F4-E341CEFC6D6B}" presName="bgRectTx" presStyleLbl="bgShp" presStyleIdx="1" presStyleCnt="3">
        <dgm:presLayoutVars>
          <dgm:bulletEnabled val="1"/>
        </dgm:presLayoutVars>
      </dgm:prSet>
      <dgm:spPr/>
    </dgm:pt>
    <dgm:pt modelId="{508A0713-BD9F-A047-BFDA-6D54686A46E3}" type="pres">
      <dgm:prSet presAssocID="{4AD618A6-C9DE-B245-94F4-E341CEFC6D6B}" presName="spComp" presStyleCnt="0"/>
      <dgm:spPr/>
    </dgm:pt>
    <dgm:pt modelId="{5CDC6B22-38FA-F347-A79E-81B8D2093C22}" type="pres">
      <dgm:prSet presAssocID="{4AD618A6-C9DE-B245-94F4-E341CEFC6D6B}" presName="vSp" presStyleCnt="0"/>
      <dgm:spPr/>
    </dgm:pt>
    <dgm:pt modelId="{7FA12209-8FA9-DB44-9D81-4E4886E3040B}" type="pres">
      <dgm:prSet presAssocID="{49F65674-AA40-3E46-97BF-AD07BB10732D}" presName="rectComp" presStyleCnt="0"/>
      <dgm:spPr/>
    </dgm:pt>
    <dgm:pt modelId="{9607197B-6790-4345-941D-C657DC679C75}" type="pres">
      <dgm:prSet presAssocID="{49F65674-AA40-3E46-97BF-AD07BB10732D}" presName="bgRect" presStyleLbl="bgShp" presStyleIdx="2" presStyleCnt="3"/>
      <dgm:spPr/>
    </dgm:pt>
    <dgm:pt modelId="{10E2B0FA-C72B-4049-9FE9-BB79F33C0611}" type="pres">
      <dgm:prSet presAssocID="{49F65674-AA40-3E46-97BF-AD07BB10732D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9E47A502-C851-4310-8253-443A3598EFFD}" type="presOf" srcId="{5D4B864E-786E-B842-B739-E2C4B3962749}" destId="{048C8596-5821-4F4D-BCD5-FE317C1213D9}" srcOrd="0" destOrd="0" presId="urn:microsoft.com/office/officeart/2005/8/layout/hierarchy6"/>
    <dgm:cxn modelId="{9F6D8612-9AE7-4D77-8C4B-8BE64B15E766}" type="presOf" srcId="{941D0C18-7A6E-214F-8347-EC77CA2446CE}" destId="{84B26DD9-A8E8-054C-ACBC-5DA52574449A}" srcOrd="0" destOrd="0" presId="urn:microsoft.com/office/officeart/2005/8/layout/hierarchy6"/>
    <dgm:cxn modelId="{E67CA515-84D7-4498-ACD6-13DF881F5138}" type="presOf" srcId="{D94DA620-C0D3-3443-AE2C-A0E179D3EA16}" destId="{07E0C596-A480-E842-BDB0-850A0A85BCBF}" srcOrd="0" destOrd="0" presId="urn:microsoft.com/office/officeart/2005/8/layout/hierarchy6"/>
    <dgm:cxn modelId="{D857B52A-64D3-4847-99F6-1D5C20FB167A}" srcId="{A79AF784-BC53-614D-A238-2BC61C97B1C8}" destId="{E204466A-E8C3-AF40-B82B-FB1DB05613B3}" srcOrd="1" destOrd="0" parTransId="{F6D27279-DEA5-A747-A1F8-C4D6A6733D53}" sibTransId="{C5A298B7-8806-9D45-B4DE-3FB5C2ED6F96}"/>
    <dgm:cxn modelId="{9DEB263B-A4FD-A64B-9831-F055A0C86FA6}" srcId="{6A478205-0630-3846-9401-6D4E9293101F}" destId="{5D4B864E-786E-B842-B739-E2C4B3962749}" srcOrd="0" destOrd="0" parTransId="{941D0C18-7A6E-214F-8347-EC77CA2446CE}" sibTransId="{7D0ED5CD-24B4-8C4D-AE74-54DA090F9E67}"/>
    <dgm:cxn modelId="{19606946-6343-4577-90C1-E8003A8C2D40}" type="presOf" srcId="{8A8EA02A-126E-E549-8F2B-B85D9D4AB3F2}" destId="{59B41AB7-9D11-CC4A-8299-00CDEAF20109}" srcOrd="0" destOrd="0" presId="urn:microsoft.com/office/officeart/2005/8/layout/hierarchy6"/>
    <dgm:cxn modelId="{74F29B49-AA36-4452-94A1-46EFCAB401A4}" type="presOf" srcId="{18A24E3E-86A7-CF4E-BD16-27662492552A}" destId="{5F0202EC-88F7-9348-8450-F33EFF760F2D}" srcOrd="0" destOrd="0" presId="urn:microsoft.com/office/officeart/2005/8/layout/hierarchy6"/>
    <dgm:cxn modelId="{14BE1D5D-3F85-48FB-8ADD-27431ACA617B}" type="presOf" srcId="{4AD618A6-C9DE-B245-94F4-E341CEFC6D6B}" destId="{9F741C91-55A7-1F4D-87F2-72B7F767308A}" srcOrd="1" destOrd="0" presId="urn:microsoft.com/office/officeart/2005/8/layout/hierarchy6"/>
    <dgm:cxn modelId="{91B16C65-4025-4F55-A83E-CADC43E28BDF}" type="presOf" srcId="{6A478205-0630-3846-9401-6D4E9293101F}" destId="{FFB0D8AC-7374-774C-8DF0-FA2CC704C775}" srcOrd="0" destOrd="0" presId="urn:microsoft.com/office/officeart/2005/8/layout/hierarchy6"/>
    <dgm:cxn modelId="{00BEE36D-DD52-4B03-9241-3D4A9C98508E}" type="presOf" srcId="{A79AF784-BC53-614D-A238-2BC61C97B1C8}" destId="{C883ABEF-04A1-B14D-A804-A4BA3CD61472}" srcOrd="0" destOrd="0" presId="urn:microsoft.com/office/officeart/2005/8/layout/hierarchy6"/>
    <dgm:cxn modelId="{359D9470-767C-4577-A669-CCA84113B0D4}" type="presOf" srcId="{4AD618A6-C9DE-B245-94F4-E341CEFC6D6B}" destId="{4D52E9F7-2B5A-9340-8191-C3B28839D903}" srcOrd="0" destOrd="0" presId="urn:microsoft.com/office/officeart/2005/8/layout/hierarchy6"/>
    <dgm:cxn modelId="{7515DC8B-ED8C-4B44-97F3-EC4776A5B855}" srcId="{D94DA620-C0D3-3443-AE2C-A0E179D3EA16}" destId="{3D02DAC8-EB0E-6143-A191-8B43B178D9BF}" srcOrd="0" destOrd="0" parTransId="{18A24E3E-86A7-CF4E-BD16-27662492552A}" sibTransId="{4E360112-A3A5-8E46-8C64-1070791CEAD3}"/>
    <dgm:cxn modelId="{FE4B5090-3039-AB42-A727-E60512FA3708}" srcId="{A79AF784-BC53-614D-A238-2BC61C97B1C8}" destId="{49F65674-AA40-3E46-97BF-AD07BB10732D}" srcOrd="3" destOrd="0" parTransId="{00A79ED4-F195-9C4F-880C-CF645389F2BD}" sibTransId="{08656147-0050-A641-8F36-F3F7C414A7DF}"/>
    <dgm:cxn modelId="{89546C9F-5196-4510-8D02-1F64D2DD5768}" type="presOf" srcId="{C1A4CD97-94D0-6346-8CE5-A6634B833E75}" destId="{EA27300F-A2E7-7B43-B651-88C40697BFE9}" srcOrd="0" destOrd="0" presId="urn:microsoft.com/office/officeart/2005/8/layout/hierarchy6"/>
    <dgm:cxn modelId="{C06E7EA6-CBAB-403D-B7A3-712F5E6379A2}" type="presOf" srcId="{3D02DAC8-EB0E-6143-A191-8B43B178D9BF}" destId="{898FA919-CFD6-384F-97D6-E3B85C3C1758}" srcOrd="0" destOrd="0" presId="urn:microsoft.com/office/officeart/2005/8/layout/hierarchy6"/>
    <dgm:cxn modelId="{4723D2A7-7575-4A19-8F33-CABD771D971B}" type="presOf" srcId="{E204466A-E8C3-AF40-B82B-FB1DB05613B3}" destId="{79AD2164-969D-894B-9A3B-058F8BBA4095}" srcOrd="1" destOrd="0" presId="urn:microsoft.com/office/officeart/2005/8/layout/hierarchy6"/>
    <dgm:cxn modelId="{96D0C7AF-2E9E-414A-A246-4D6A6DE065ED}" type="presOf" srcId="{E204466A-E8C3-AF40-B82B-FB1DB05613B3}" destId="{DDB5598C-AD36-DB4A-BEB4-B31B7485CD6C}" srcOrd="0" destOrd="0" presId="urn:microsoft.com/office/officeart/2005/8/layout/hierarchy6"/>
    <dgm:cxn modelId="{3A97A9C6-E925-4124-9535-2F08D2422CC1}" type="presOf" srcId="{49F65674-AA40-3E46-97BF-AD07BB10732D}" destId="{9607197B-6790-4345-941D-C657DC679C75}" srcOrd="0" destOrd="0" presId="urn:microsoft.com/office/officeart/2005/8/layout/hierarchy6"/>
    <dgm:cxn modelId="{14535EC9-E991-5746-AE2E-71DE8E0D4606}" srcId="{A79AF784-BC53-614D-A238-2BC61C97B1C8}" destId="{4AD618A6-C9DE-B245-94F4-E341CEFC6D6B}" srcOrd="2" destOrd="0" parTransId="{5D2B0073-D9CE-5E43-A233-D5F1BAECC1BB}" sibTransId="{4C08927A-FA08-7A46-AA65-E690B8A80174}"/>
    <dgm:cxn modelId="{D62027CB-7C38-D84F-A0D1-43438712782A}" srcId="{C1A4CD97-94D0-6346-8CE5-A6634B833E75}" destId="{D94DA620-C0D3-3443-AE2C-A0E179D3EA16}" srcOrd="0" destOrd="0" parTransId="{DF375654-BAE0-3240-AC14-91669439358A}" sibTransId="{ADA0510C-B71E-564C-98FA-20B1196884F0}"/>
    <dgm:cxn modelId="{5EBD1AD2-876A-4BC6-84A7-53721332C70B}" type="presOf" srcId="{DF375654-BAE0-3240-AC14-91669439358A}" destId="{30F24DFF-9942-5248-B9A5-5887C6C54CF0}" srcOrd="0" destOrd="0" presId="urn:microsoft.com/office/officeart/2005/8/layout/hierarchy6"/>
    <dgm:cxn modelId="{EB9E63D2-BD07-414D-9915-9F916FAC9DC6}" srcId="{A79AF784-BC53-614D-A238-2BC61C97B1C8}" destId="{C1A4CD97-94D0-6346-8CE5-A6634B833E75}" srcOrd="0" destOrd="0" parTransId="{BE542CED-1025-664B-A58A-4A0D11418D8A}" sibTransId="{C3A31E92-8B21-2741-BDB9-363CF4A53EAA}"/>
    <dgm:cxn modelId="{4BF139EE-387E-4F3F-9443-29442CD5A67E}" type="presOf" srcId="{49F65674-AA40-3E46-97BF-AD07BB10732D}" destId="{10E2B0FA-C72B-4049-9FE9-BB79F33C0611}" srcOrd="1" destOrd="0" presId="urn:microsoft.com/office/officeart/2005/8/layout/hierarchy6"/>
    <dgm:cxn modelId="{4339CDF9-EFEE-CB4C-9131-4906C5E1D09C}" srcId="{C1A4CD97-94D0-6346-8CE5-A6634B833E75}" destId="{6A478205-0630-3846-9401-6D4E9293101F}" srcOrd="1" destOrd="0" parTransId="{8A8EA02A-126E-E549-8F2B-B85D9D4AB3F2}" sibTransId="{36935709-B591-0F47-A531-35F48E56AFFB}"/>
    <dgm:cxn modelId="{37CD0EFE-9671-406D-ABF7-2E0F591CC9DC}" type="presParOf" srcId="{C883ABEF-04A1-B14D-A804-A4BA3CD61472}" destId="{5456C489-46EB-5647-9B94-58F857035171}" srcOrd="0" destOrd="0" presId="urn:microsoft.com/office/officeart/2005/8/layout/hierarchy6"/>
    <dgm:cxn modelId="{EDDE20D7-5B96-472F-9BD1-7263722691F5}" type="presParOf" srcId="{5456C489-46EB-5647-9B94-58F857035171}" destId="{2BBE5FE3-38D7-8A4B-8F3D-C4A987FAE4A7}" srcOrd="0" destOrd="0" presId="urn:microsoft.com/office/officeart/2005/8/layout/hierarchy6"/>
    <dgm:cxn modelId="{5AC404D9-C5A0-40BF-BB02-A9C18A3F4870}" type="presParOf" srcId="{5456C489-46EB-5647-9B94-58F857035171}" destId="{3BF08253-41EA-0348-86E7-96AD7B51C1D4}" srcOrd="1" destOrd="0" presId="urn:microsoft.com/office/officeart/2005/8/layout/hierarchy6"/>
    <dgm:cxn modelId="{F19EC6B8-B444-40D4-B215-F4F4C9888279}" type="presParOf" srcId="{3BF08253-41EA-0348-86E7-96AD7B51C1D4}" destId="{CE430388-99E4-4547-A1A6-859C841491B5}" srcOrd="0" destOrd="0" presId="urn:microsoft.com/office/officeart/2005/8/layout/hierarchy6"/>
    <dgm:cxn modelId="{A8A1863B-E8E6-42CA-9AA9-CF5A9F023329}" type="presParOf" srcId="{CE430388-99E4-4547-A1A6-859C841491B5}" destId="{EA27300F-A2E7-7B43-B651-88C40697BFE9}" srcOrd="0" destOrd="0" presId="urn:microsoft.com/office/officeart/2005/8/layout/hierarchy6"/>
    <dgm:cxn modelId="{63D2C9EF-549B-410A-976B-CA1DF8B9EE39}" type="presParOf" srcId="{CE430388-99E4-4547-A1A6-859C841491B5}" destId="{6E3D7921-896E-5C47-BC39-09E372D7BBEE}" srcOrd="1" destOrd="0" presId="urn:microsoft.com/office/officeart/2005/8/layout/hierarchy6"/>
    <dgm:cxn modelId="{D06BBFB2-94C7-4490-8055-D7DF6F9D50C4}" type="presParOf" srcId="{6E3D7921-896E-5C47-BC39-09E372D7BBEE}" destId="{30F24DFF-9942-5248-B9A5-5887C6C54CF0}" srcOrd="0" destOrd="0" presId="urn:microsoft.com/office/officeart/2005/8/layout/hierarchy6"/>
    <dgm:cxn modelId="{1FB34EC3-C071-43D0-A278-967A848007A3}" type="presParOf" srcId="{6E3D7921-896E-5C47-BC39-09E372D7BBEE}" destId="{40FE9305-21CA-0A40-8576-E46FD4728669}" srcOrd="1" destOrd="0" presId="urn:microsoft.com/office/officeart/2005/8/layout/hierarchy6"/>
    <dgm:cxn modelId="{7D68D38E-04E2-4310-8120-3CBB5EF1095B}" type="presParOf" srcId="{40FE9305-21CA-0A40-8576-E46FD4728669}" destId="{07E0C596-A480-E842-BDB0-850A0A85BCBF}" srcOrd="0" destOrd="0" presId="urn:microsoft.com/office/officeart/2005/8/layout/hierarchy6"/>
    <dgm:cxn modelId="{29BC225E-BCF0-4D20-9382-9F8B214AAF38}" type="presParOf" srcId="{40FE9305-21CA-0A40-8576-E46FD4728669}" destId="{E289BDA1-28C0-714C-BE96-2AF6FEE93CAB}" srcOrd="1" destOrd="0" presId="urn:microsoft.com/office/officeart/2005/8/layout/hierarchy6"/>
    <dgm:cxn modelId="{F1A95F27-27C9-44C0-A44D-1478443B7F2D}" type="presParOf" srcId="{E289BDA1-28C0-714C-BE96-2AF6FEE93CAB}" destId="{5F0202EC-88F7-9348-8450-F33EFF760F2D}" srcOrd="0" destOrd="0" presId="urn:microsoft.com/office/officeart/2005/8/layout/hierarchy6"/>
    <dgm:cxn modelId="{C5C9634E-6D46-48A7-9D9A-612533E0B1E2}" type="presParOf" srcId="{E289BDA1-28C0-714C-BE96-2AF6FEE93CAB}" destId="{D42D20A8-3F03-D841-AF3B-17912B09C3FC}" srcOrd="1" destOrd="0" presId="urn:microsoft.com/office/officeart/2005/8/layout/hierarchy6"/>
    <dgm:cxn modelId="{FAE5A795-840C-4E79-A223-3318260AE9B0}" type="presParOf" srcId="{D42D20A8-3F03-D841-AF3B-17912B09C3FC}" destId="{898FA919-CFD6-384F-97D6-E3B85C3C1758}" srcOrd="0" destOrd="0" presId="urn:microsoft.com/office/officeart/2005/8/layout/hierarchy6"/>
    <dgm:cxn modelId="{9641A6EE-4F2E-4947-B71D-C40BB7646332}" type="presParOf" srcId="{D42D20A8-3F03-D841-AF3B-17912B09C3FC}" destId="{70911B38-D1FA-4643-A363-1922F89C27FB}" srcOrd="1" destOrd="0" presId="urn:microsoft.com/office/officeart/2005/8/layout/hierarchy6"/>
    <dgm:cxn modelId="{7CEDA6A1-D233-4888-8BEB-1104B8EC5453}" type="presParOf" srcId="{6E3D7921-896E-5C47-BC39-09E372D7BBEE}" destId="{59B41AB7-9D11-CC4A-8299-00CDEAF20109}" srcOrd="2" destOrd="0" presId="urn:microsoft.com/office/officeart/2005/8/layout/hierarchy6"/>
    <dgm:cxn modelId="{12572756-E2E7-44C6-940C-038FE8549325}" type="presParOf" srcId="{6E3D7921-896E-5C47-BC39-09E372D7BBEE}" destId="{E3C97193-5211-4B47-A8BD-9D866D092C92}" srcOrd="3" destOrd="0" presId="urn:microsoft.com/office/officeart/2005/8/layout/hierarchy6"/>
    <dgm:cxn modelId="{C9F23291-220D-41E8-87A7-2BDE0EC69A84}" type="presParOf" srcId="{E3C97193-5211-4B47-A8BD-9D866D092C92}" destId="{FFB0D8AC-7374-774C-8DF0-FA2CC704C775}" srcOrd="0" destOrd="0" presId="urn:microsoft.com/office/officeart/2005/8/layout/hierarchy6"/>
    <dgm:cxn modelId="{31DF428F-77EE-4FC9-AC0A-897F7F9D36EF}" type="presParOf" srcId="{E3C97193-5211-4B47-A8BD-9D866D092C92}" destId="{7B0847B7-D289-B845-919E-78B2B42BE9B3}" srcOrd="1" destOrd="0" presId="urn:microsoft.com/office/officeart/2005/8/layout/hierarchy6"/>
    <dgm:cxn modelId="{60C912B5-D67D-4967-A55E-E3FD139A2143}" type="presParOf" srcId="{7B0847B7-D289-B845-919E-78B2B42BE9B3}" destId="{84B26DD9-A8E8-054C-ACBC-5DA52574449A}" srcOrd="0" destOrd="0" presId="urn:microsoft.com/office/officeart/2005/8/layout/hierarchy6"/>
    <dgm:cxn modelId="{9860CB0D-112F-47BC-93DF-5A423CCE3083}" type="presParOf" srcId="{7B0847B7-D289-B845-919E-78B2B42BE9B3}" destId="{C074FB13-FD9C-654B-A847-93BDD1D0A4AB}" srcOrd="1" destOrd="0" presId="urn:microsoft.com/office/officeart/2005/8/layout/hierarchy6"/>
    <dgm:cxn modelId="{3FD4D645-F446-4008-89B4-A54B201F013D}" type="presParOf" srcId="{C074FB13-FD9C-654B-A847-93BDD1D0A4AB}" destId="{048C8596-5821-4F4D-BCD5-FE317C1213D9}" srcOrd="0" destOrd="0" presId="urn:microsoft.com/office/officeart/2005/8/layout/hierarchy6"/>
    <dgm:cxn modelId="{088CFE85-307B-4473-B161-461488E6E7DB}" type="presParOf" srcId="{C074FB13-FD9C-654B-A847-93BDD1D0A4AB}" destId="{87F458B7-BBF4-6043-9869-8B67DD8D3D9C}" srcOrd="1" destOrd="0" presId="urn:microsoft.com/office/officeart/2005/8/layout/hierarchy6"/>
    <dgm:cxn modelId="{F84FB395-F539-4881-998C-2DC43C192300}" type="presParOf" srcId="{C883ABEF-04A1-B14D-A804-A4BA3CD61472}" destId="{196D1E09-8701-AB44-94E9-5BDB758942EF}" srcOrd="1" destOrd="0" presId="urn:microsoft.com/office/officeart/2005/8/layout/hierarchy6"/>
    <dgm:cxn modelId="{8E51572B-43A1-4328-B9D3-960D6BB9F24C}" type="presParOf" srcId="{196D1E09-8701-AB44-94E9-5BDB758942EF}" destId="{68957550-BD63-3845-A312-CDFF7B1E87DC}" srcOrd="0" destOrd="0" presId="urn:microsoft.com/office/officeart/2005/8/layout/hierarchy6"/>
    <dgm:cxn modelId="{2599D598-97B9-4408-BBB8-FDA5BFAA0C39}" type="presParOf" srcId="{68957550-BD63-3845-A312-CDFF7B1E87DC}" destId="{DDB5598C-AD36-DB4A-BEB4-B31B7485CD6C}" srcOrd="0" destOrd="0" presId="urn:microsoft.com/office/officeart/2005/8/layout/hierarchy6"/>
    <dgm:cxn modelId="{F2A534B4-F2CD-46EB-B84C-CC849401ED1B}" type="presParOf" srcId="{68957550-BD63-3845-A312-CDFF7B1E87DC}" destId="{79AD2164-969D-894B-9A3B-058F8BBA4095}" srcOrd="1" destOrd="0" presId="urn:microsoft.com/office/officeart/2005/8/layout/hierarchy6"/>
    <dgm:cxn modelId="{CC883435-378F-4974-950B-311BF667424C}" type="presParOf" srcId="{196D1E09-8701-AB44-94E9-5BDB758942EF}" destId="{F2E64498-4A2A-F140-8039-582E32CDE4F4}" srcOrd="1" destOrd="0" presId="urn:microsoft.com/office/officeart/2005/8/layout/hierarchy6"/>
    <dgm:cxn modelId="{EB406F2D-1C57-49D5-A20D-CCB6DCF2CD2C}" type="presParOf" srcId="{F2E64498-4A2A-F140-8039-582E32CDE4F4}" destId="{84761C78-698E-0248-9B64-8FE7909FA16B}" srcOrd="0" destOrd="0" presId="urn:microsoft.com/office/officeart/2005/8/layout/hierarchy6"/>
    <dgm:cxn modelId="{EDFEF819-A639-4A61-A7BB-6BF30A208B50}" type="presParOf" srcId="{196D1E09-8701-AB44-94E9-5BDB758942EF}" destId="{75780705-565F-6C42-BD4D-B126A4066446}" srcOrd="2" destOrd="0" presId="urn:microsoft.com/office/officeart/2005/8/layout/hierarchy6"/>
    <dgm:cxn modelId="{AE151722-1EB4-42B3-802B-AEF8B389E25F}" type="presParOf" srcId="{75780705-565F-6C42-BD4D-B126A4066446}" destId="{4D52E9F7-2B5A-9340-8191-C3B28839D903}" srcOrd="0" destOrd="0" presId="urn:microsoft.com/office/officeart/2005/8/layout/hierarchy6"/>
    <dgm:cxn modelId="{1A793D88-4177-41F2-A7EC-490C0F2BDBF2}" type="presParOf" srcId="{75780705-565F-6C42-BD4D-B126A4066446}" destId="{9F741C91-55A7-1F4D-87F2-72B7F767308A}" srcOrd="1" destOrd="0" presId="urn:microsoft.com/office/officeart/2005/8/layout/hierarchy6"/>
    <dgm:cxn modelId="{8B5BD4EA-BE2E-4507-8F7B-4E85330D33BB}" type="presParOf" srcId="{196D1E09-8701-AB44-94E9-5BDB758942EF}" destId="{508A0713-BD9F-A047-BFDA-6D54686A46E3}" srcOrd="3" destOrd="0" presId="urn:microsoft.com/office/officeart/2005/8/layout/hierarchy6"/>
    <dgm:cxn modelId="{686CBC57-6ABF-49DF-B1F6-93DB59E43804}" type="presParOf" srcId="{508A0713-BD9F-A047-BFDA-6D54686A46E3}" destId="{5CDC6B22-38FA-F347-A79E-81B8D2093C22}" srcOrd="0" destOrd="0" presId="urn:microsoft.com/office/officeart/2005/8/layout/hierarchy6"/>
    <dgm:cxn modelId="{2DEAB89C-8F40-467F-9B0B-64CA46A610C7}" type="presParOf" srcId="{196D1E09-8701-AB44-94E9-5BDB758942EF}" destId="{7FA12209-8FA9-DB44-9D81-4E4886E3040B}" srcOrd="4" destOrd="0" presId="urn:microsoft.com/office/officeart/2005/8/layout/hierarchy6"/>
    <dgm:cxn modelId="{372951EB-C8E4-4119-B918-5BC15AA49ECA}" type="presParOf" srcId="{7FA12209-8FA9-DB44-9D81-4E4886E3040B}" destId="{9607197B-6790-4345-941D-C657DC679C75}" srcOrd="0" destOrd="0" presId="urn:microsoft.com/office/officeart/2005/8/layout/hierarchy6"/>
    <dgm:cxn modelId="{8A40EDA4-4339-4EC6-B656-04D202676BB7}" type="presParOf" srcId="{7FA12209-8FA9-DB44-9D81-4E4886E3040B}" destId="{10E2B0FA-C72B-4049-9FE9-BB79F33C061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33256-3212-884D-88AD-0DA30228D37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BB24598E-DD76-054D-BCE0-0D4E6BC4CDA7}">
      <dgm:prSet phldrT="[Texto]"/>
      <dgm:spPr>
        <a:solidFill>
          <a:srgbClr val="00B14F"/>
        </a:solidFill>
      </dgm:spPr>
      <dgm:t>
        <a:bodyPr/>
        <a:lstStyle/>
        <a:p>
          <a:r>
            <a:rPr lang="es-ES" dirty="0"/>
            <a:t>FULL PROTOCOL</a:t>
          </a:r>
        </a:p>
      </dgm:t>
    </dgm:pt>
    <dgm:pt modelId="{2673CD57-CA05-264A-B009-60DBC7BE1FF7}" type="parTrans" cxnId="{2B1B30ED-029E-004E-B30D-FCBB84157460}">
      <dgm:prSet/>
      <dgm:spPr/>
      <dgm:t>
        <a:bodyPr/>
        <a:lstStyle/>
        <a:p>
          <a:endParaRPr lang="es-ES"/>
        </a:p>
      </dgm:t>
    </dgm:pt>
    <dgm:pt modelId="{269CD9B8-C5F7-514E-BFE4-45ACD6DFDE2A}" type="sibTrans" cxnId="{2B1B30ED-029E-004E-B30D-FCBB84157460}">
      <dgm:prSet/>
      <dgm:spPr/>
      <dgm:t>
        <a:bodyPr/>
        <a:lstStyle/>
        <a:p>
          <a:endParaRPr lang="es-ES"/>
        </a:p>
      </dgm:t>
    </dgm:pt>
    <dgm:pt modelId="{DC8460AE-EE48-4A40-AC4E-49F701BF5A68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/>
            <a:t>ONLY MESH PROTOCOL</a:t>
          </a:r>
        </a:p>
      </dgm:t>
    </dgm:pt>
    <dgm:pt modelId="{09DDC47B-CEA2-AD4B-9B7F-6645B582DF31}" type="parTrans" cxnId="{12F0ABE0-4686-B140-B3CF-474C0EAB3403}">
      <dgm:prSet/>
      <dgm:spPr/>
      <dgm:t>
        <a:bodyPr/>
        <a:lstStyle/>
        <a:p>
          <a:endParaRPr lang="es-ES"/>
        </a:p>
      </dgm:t>
    </dgm:pt>
    <dgm:pt modelId="{E7240388-49A2-DC41-953C-18CC9C644B08}" type="sibTrans" cxnId="{12F0ABE0-4686-B140-B3CF-474C0EAB3403}">
      <dgm:prSet/>
      <dgm:spPr/>
      <dgm:t>
        <a:bodyPr/>
        <a:lstStyle/>
        <a:p>
          <a:endParaRPr lang="es-ES"/>
        </a:p>
      </dgm:t>
    </dgm:pt>
    <dgm:pt modelId="{B88B0363-23AD-1547-8AA6-C4F6408AB710}">
      <dgm:prSet phldrT="[Texto]"/>
      <dgm:spPr>
        <a:solidFill>
          <a:srgbClr val="7C7C7C"/>
        </a:solidFill>
        <a:ln>
          <a:solidFill>
            <a:srgbClr val="7F7F7F"/>
          </a:solidFill>
        </a:ln>
      </dgm:spPr>
      <dgm:t>
        <a:bodyPr/>
        <a:lstStyle/>
        <a:p>
          <a:r>
            <a:rPr lang="es-ES" dirty="0"/>
            <a:t>ONLY SUTURE PROTOCOL</a:t>
          </a:r>
        </a:p>
      </dgm:t>
    </dgm:pt>
    <dgm:pt modelId="{9D8D008C-D746-3346-8168-4A1473E846E7}" type="parTrans" cxnId="{614F586D-0EB8-3649-8B5A-22354B27969B}">
      <dgm:prSet/>
      <dgm:spPr/>
      <dgm:t>
        <a:bodyPr/>
        <a:lstStyle/>
        <a:p>
          <a:endParaRPr lang="es-ES"/>
        </a:p>
      </dgm:t>
    </dgm:pt>
    <dgm:pt modelId="{5A96C920-B28D-1749-8149-3E7A0BFCE2BF}" type="sibTrans" cxnId="{614F586D-0EB8-3649-8B5A-22354B27969B}">
      <dgm:prSet/>
      <dgm:spPr/>
      <dgm:t>
        <a:bodyPr/>
        <a:lstStyle/>
        <a:p>
          <a:endParaRPr lang="es-ES"/>
        </a:p>
      </dgm:t>
    </dgm:pt>
    <dgm:pt modelId="{AF1E7B5F-4F80-EB4C-BD54-6820BE04A7CC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S" dirty="0"/>
            <a:t>NOR MESH NOR SUTURE</a:t>
          </a:r>
        </a:p>
      </dgm:t>
    </dgm:pt>
    <dgm:pt modelId="{EAE077D9-4F5B-354B-8EA0-1264409CDCA7}" type="parTrans" cxnId="{5FE68A35-2ACE-6443-A876-40D506E6F76F}">
      <dgm:prSet/>
      <dgm:spPr/>
      <dgm:t>
        <a:bodyPr/>
        <a:lstStyle/>
        <a:p>
          <a:endParaRPr lang="es-ES"/>
        </a:p>
      </dgm:t>
    </dgm:pt>
    <dgm:pt modelId="{1C8A549F-A9B9-8248-B14C-9DFB1EFC2FC1}" type="sibTrans" cxnId="{5FE68A35-2ACE-6443-A876-40D506E6F76F}">
      <dgm:prSet/>
      <dgm:spPr/>
      <dgm:t>
        <a:bodyPr/>
        <a:lstStyle/>
        <a:p>
          <a:endParaRPr lang="es-ES"/>
        </a:p>
      </dgm:t>
    </dgm:pt>
    <dgm:pt modelId="{BBAE8B3C-A785-1F44-9050-CA90E6CE1574}" type="pres">
      <dgm:prSet presAssocID="{2C833256-3212-884D-88AD-0DA30228D379}" presName="Name0" presStyleCnt="0">
        <dgm:presLayoutVars>
          <dgm:dir/>
          <dgm:resizeHandles val="exact"/>
        </dgm:presLayoutVars>
      </dgm:prSet>
      <dgm:spPr/>
    </dgm:pt>
    <dgm:pt modelId="{F5C0F37F-2358-2840-824F-BA0A2BEFDA15}" type="pres">
      <dgm:prSet presAssocID="{BB24598E-DD76-054D-BCE0-0D4E6BC4CDA7}" presName="node" presStyleLbl="node1" presStyleIdx="0" presStyleCnt="4">
        <dgm:presLayoutVars>
          <dgm:bulletEnabled val="1"/>
        </dgm:presLayoutVars>
      </dgm:prSet>
      <dgm:spPr/>
    </dgm:pt>
    <dgm:pt modelId="{F93AE63D-2214-EA4A-A72B-71F5D2CDEAD3}" type="pres">
      <dgm:prSet presAssocID="{269CD9B8-C5F7-514E-BFE4-45ACD6DFDE2A}" presName="sibTrans" presStyleLbl="sibTrans2D1" presStyleIdx="0" presStyleCnt="3"/>
      <dgm:spPr/>
    </dgm:pt>
    <dgm:pt modelId="{F4303DED-2C91-AB4F-A465-06CDBF530D5A}" type="pres">
      <dgm:prSet presAssocID="{269CD9B8-C5F7-514E-BFE4-45ACD6DFDE2A}" presName="connectorText" presStyleLbl="sibTrans2D1" presStyleIdx="0" presStyleCnt="3"/>
      <dgm:spPr/>
    </dgm:pt>
    <dgm:pt modelId="{D2380810-E2B0-EC4D-B659-B28CF0A6413B}" type="pres">
      <dgm:prSet presAssocID="{DC8460AE-EE48-4A40-AC4E-49F701BF5A68}" presName="node" presStyleLbl="node1" presStyleIdx="1" presStyleCnt="4">
        <dgm:presLayoutVars>
          <dgm:bulletEnabled val="1"/>
        </dgm:presLayoutVars>
      </dgm:prSet>
      <dgm:spPr/>
    </dgm:pt>
    <dgm:pt modelId="{F1B795D7-B29D-CE43-9992-DCE522D9112B}" type="pres">
      <dgm:prSet presAssocID="{E7240388-49A2-DC41-953C-18CC9C644B08}" presName="sibTrans" presStyleLbl="sibTrans2D1" presStyleIdx="1" presStyleCnt="3"/>
      <dgm:spPr/>
    </dgm:pt>
    <dgm:pt modelId="{9238E673-7591-004F-99CC-D8201714A698}" type="pres">
      <dgm:prSet presAssocID="{E7240388-49A2-DC41-953C-18CC9C644B08}" presName="connectorText" presStyleLbl="sibTrans2D1" presStyleIdx="1" presStyleCnt="3"/>
      <dgm:spPr/>
    </dgm:pt>
    <dgm:pt modelId="{EB4833B4-E6BD-664E-9611-2C95704AC2BF}" type="pres">
      <dgm:prSet presAssocID="{B88B0363-23AD-1547-8AA6-C4F6408AB710}" presName="node" presStyleLbl="node1" presStyleIdx="2" presStyleCnt="4">
        <dgm:presLayoutVars>
          <dgm:bulletEnabled val="1"/>
        </dgm:presLayoutVars>
      </dgm:prSet>
      <dgm:spPr/>
    </dgm:pt>
    <dgm:pt modelId="{CB6EEFB9-54ED-0841-A34F-D5E5910731D9}" type="pres">
      <dgm:prSet presAssocID="{5A96C920-B28D-1749-8149-3E7A0BFCE2BF}" presName="sibTrans" presStyleLbl="sibTrans2D1" presStyleIdx="2" presStyleCnt="3"/>
      <dgm:spPr/>
    </dgm:pt>
    <dgm:pt modelId="{5324AAC1-BD60-FF4B-98D7-28AEB0316BCF}" type="pres">
      <dgm:prSet presAssocID="{5A96C920-B28D-1749-8149-3E7A0BFCE2BF}" presName="connectorText" presStyleLbl="sibTrans2D1" presStyleIdx="2" presStyleCnt="3"/>
      <dgm:spPr/>
    </dgm:pt>
    <dgm:pt modelId="{20C9FCC5-30A4-2146-9AA1-AD091A5EF11F}" type="pres">
      <dgm:prSet presAssocID="{AF1E7B5F-4F80-EB4C-BD54-6820BE04A7CC}" presName="node" presStyleLbl="node1" presStyleIdx="3" presStyleCnt="4">
        <dgm:presLayoutVars>
          <dgm:bulletEnabled val="1"/>
        </dgm:presLayoutVars>
      </dgm:prSet>
      <dgm:spPr/>
    </dgm:pt>
  </dgm:ptLst>
  <dgm:cxnLst>
    <dgm:cxn modelId="{BB85EB0E-3517-0040-95AA-0B2B0CECC22D}" type="presOf" srcId="{DC8460AE-EE48-4A40-AC4E-49F701BF5A68}" destId="{D2380810-E2B0-EC4D-B659-B28CF0A6413B}" srcOrd="0" destOrd="0" presId="urn:microsoft.com/office/officeart/2005/8/layout/process1"/>
    <dgm:cxn modelId="{73EEA31A-3B74-6C40-B09E-000A710F2A4B}" type="presOf" srcId="{269CD9B8-C5F7-514E-BFE4-45ACD6DFDE2A}" destId="{F4303DED-2C91-AB4F-A465-06CDBF530D5A}" srcOrd="1" destOrd="0" presId="urn:microsoft.com/office/officeart/2005/8/layout/process1"/>
    <dgm:cxn modelId="{D532BA20-D9A2-394A-A571-89C251443658}" type="presOf" srcId="{2C833256-3212-884D-88AD-0DA30228D379}" destId="{BBAE8B3C-A785-1F44-9050-CA90E6CE1574}" srcOrd="0" destOrd="0" presId="urn:microsoft.com/office/officeart/2005/8/layout/process1"/>
    <dgm:cxn modelId="{5FE68A35-2ACE-6443-A876-40D506E6F76F}" srcId="{2C833256-3212-884D-88AD-0DA30228D379}" destId="{AF1E7B5F-4F80-EB4C-BD54-6820BE04A7CC}" srcOrd="3" destOrd="0" parTransId="{EAE077D9-4F5B-354B-8EA0-1264409CDCA7}" sibTransId="{1C8A549F-A9B9-8248-B14C-9DFB1EFC2FC1}"/>
    <dgm:cxn modelId="{15F2AC4D-97EF-BC4A-9F82-B2CF231A0AF4}" type="presOf" srcId="{E7240388-49A2-DC41-953C-18CC9C644B08}" destId="{9238E673-7591-004F-99CC-D8201714A698}" srcOrd="1" destOrd="0" presId="urn:microsoft.com/office/officeart/2005/8/layout/process1"/>
    <dgm:cxn modelId="{9898594F-4E02-2641-B09B-687F07A9C8B6}" type="presOf" srcId="{5A96C920-B28D-1749-8149-3E7A0BFCE2BF}" destId="{CB6EEFB9-54ED-0841-A34F-D5E5910731D9}" srcOrd="0" destOrd="0" presId="urn:microsoft.com/office/officeart/2005/8/layout/process1"/>
    <dgm:cxn modelId="{614F586D-0EB8-3649-8B5A-22354B27969B}" srcId="{2C833256-3212-884D-88AD-0DA30228D379}" destId="{B88B0363-23AD-1547-8AA6-C4F6408AB710}" srcOrd="2" destOrd="0" parTransId="{9D8D008C-D746-3346-8168-4A1473E846E7}" sibTransId="{5A96C920-B28D-1749-8149-3E7A0BFCE2BF}"/>
    <dgm:cxn modelId="{86AA5E7D-7531-E544-8880-D8EE97BB1A47}" type="presOf" srcId="{5A96C920-B28D-1749-8149-3E7A0BFCE2BF}" destId="{5324AAC1-BD60-FF4B-98D7-28AEB0316BCF}" srcOrd="1" destOrd="0" presId="urn:microsoft.com/office/officeart/2005/8/layout/process1"/>
    <dgm:cxn modelId="{9B7E5191-A780-B944-BB99-FE5F9809E025}" type="presOf" srcId="{BB24598E-DD76-054D-BCE0-0D4E6BC4CDA7}" destId="{F5C0F37F-2358-2840-824F-BA0A2BEFDA15}" srcOrd="0" destOrd="0" presId="urn:microsoft.com/office/officeart/2005/8/layout/process1"/>
    <dgm:cxn modelId="{7EAC2897-08C6-F542-92A3-F3A841E4629B}" type="presOf" srcId="{AF1E7B5F-4F80-EB4C-BD54-6820BE04A7CC}" destId="{20C9FCC5-30A4-2146-9AA1-AD091A5EF11F}" srcOrd="0" destOrd="0" presId="urn:microsoft.com/office/officeart/2005/8/layout/process1"/>
    <dgm:cxn modelId="{33B2169E-A1B4-464E-A514-2D770184C5F8}" type="presOf" srcId="{E7240388-49A2-DC41-953C-18CC9C644B08}" destId="{F1B795D7-B29D-CE43-9992-DCE522D9112B}" srcOrd="0" destOrd="0" presId="urn:microsoft.com/office/officeart/2005/8/layout/process1"/>
    <dgm:cxn modelId="{7FC60CD7-78FC-1D42-88A3-F2E57A40354C}" type="presOf" srcId="{B88B0363-23AD-1547-8AA6-C4F6408AB710}" destId="{EB4833B4-E6BD-664E-9611-2C95704AC2BF}" srcOrd="0" destOrd="0" presId="urn:microsoft.com/office/officeart/2005/8/layout/process1"/>
    <dgm:cxn modelId="{12F0ABE0-4686-B140-B3CF-474C0EAB3403}" srcId="{2C833256-3212-884D-88AD-0DA30228D379}" destId="{DC8460AE-EE48-4A40-AC4E-49F701BF5A68}" srcOrd="1" destOrd="0" parTransId="{09DDC47B-CEA2-AD4B-9B7F-6645B582DF31}" sibTransId="{E7240388-49A2-DC41-953C-18CC9C644B08}"/>
    <dgm:cxn modelId="{2B1B30ED-029E-004E-B30D-FCBB84157460}" srcId="{2C833256-3212-884D-88AD-0DA30228D379}" destId="{BB24598E-DD76-054D-BCE0-0D4E6BC4CDA7}" srcOrd="0" destOrd="0" parTransId="{2673CD57-CA05-264A-B009-60DBC7BE1FF7}" sibTransId="{269CD9B8-C5F7-514E-BFE4-45ACD6DFDE2A}"/>
    <dgm:cxn modelId="{E58701FC-11B1-3347-A280-7EDD528739D8}" type="presOf" srcId="{269CD9B8-C5F7-514E-BFE4-45ACD6DFDE2A}" destId="{F93AE63D-2214-EA4A-A72B-71F5D2CDEAD3}" srcOrd="0" destOrd="0" presId="urn:microsoft.com/office/officeart/2005/8/layout/process1"/>
    <dgm:cxn modelId="{E20C1DFB-3425-D542-957A-44F49CC0831B}" type="presParOf" srcId="{BBAE8B3C-A785-1F44-9050-CA90E6CE1574}" destId="{F5C0F37F-2358-2840-824F-BA0A2BEFDA15}" srcOrd="0" destOrd="0" presId="urn:microsoft.com/office/officeart/2005/8/layout/process1"/>
    <dgm:cxn modelId="{7804C3BF-ABCD-4F4A-8E05-90964A3AFCB1}" type="presParOf" srcId="{BBAE8B3C-A785-1F44-9050-CA90E6CE1574}" destId="{F93AE63D-2214-EA4A-A72B-71F5D2CDEAD3}" srcOrd="1" destOrd="0" presId="urn:microsoft.com/office/officeart/2005/8/layout/process1"/>
    <dgm:cxn modelId="{CFAB9C8E-FE42-1B47-B52E-66B916406DF8}" type="presParOf" srcId="{F93AE63D-2214-EA4A-A72B-71F5D2CDEAD3}" destId="{F4303DED-2C91-AB4F-A465-06CDBF530D5A}" srcOrd="0" destOrd="0" presId="urn:microsoft.com/office/officeart/2005/8/layout/process1"/>
    <dgm:cxn modelId="{4FB415EE-603A-5E40-AD30-B6D229DC842C}" type="presParOf" srcId="{BBAE8B3C-A785-1F44-9050-CA90E6CE1574}" destId="{D2380810-E2B0-EC4D-B659-B28CF0A6413B}" srcOrd="2" destOrd="0" presId="urn:microsoft.com/office/officeart/2005/8/layout/process1"/>
    <dgm:cxn modelId="{4D6C3B37-8301-B747-962E-6D560222AB20}" type="presParOf" srcId="{BBAE8B3C-A785-1F44-9050-CA90E6CE1574}" destId="{F1B795D7-B29D-CE43-9992-DCE522D9112B}" srcOrd="3" destOrd="0" presId="urn:microsoft.com/office/officeart/2005/8/layout/process1"/>
    <dgm:cxn modelId="{CCA4C6AD-E9E2-E44C-AC50-1A69E830915A}" type="presParOf" srcId="{F1B795D7-B29D-CE43-9992-DCE522D9112B}" destId="{9238E673-7591-004F-99CC-D8201714A698}" srcOrd="0" destOrd="0" presId="urn:microsoft.com/office/officeart/2005/8/layout/process1"/>
    <dgm:cxn modelId="{7B8C719C-B1E1-BD42-BD72-506A28362AF7}" type="presParOf" srcId="{BBAE8B3C-A785-1F44-9050-CA90E6CE1574}" destId="{EB4833B4-E6BD-664E-9611-2C95704AC2BF}" srcOrd="4" destOrd="0" presId="urn:microsoft.com/office/officeart/2005/8/layout/process1"/>
    <dgm:cxn modelId="{4F9CE354-962E-9549-B366-E5D04AEB4431}" type="presParOf" srcId="{BBAE8B3C-A785-1F44-9050-CA90E6CE1574}" destId="{CB6EEFB9-54ED-0841-A34F-D5E5910731D9}" srcOrd="5" destOrd="0" presId="urn:microsoft.com/office/officeart/2005/8/layout/process1"/>
    <dgm:cxn modelId="{706F66A2-1107-AA4F-8731-AA9004F8A5A0}" type="presParOf" srcId="{CB6EEFB9-54ED-0841-A34F-D5E5910731D9}" destId="{5324AAC1-BD60-FF4B-98D7-28AEB0316BCF}" srcOrd="0" destOrd="0" presId="urn:microsoft.com/office/officeart/2005/8/layout/process1"/>
    <dgm:cxn modelId="{9D694195-DB5A-3F42-B950-444843669CD6}" type="presParOf" srcId="{BBAE8B3C-A785-1F44-9050-CA90E6CE1574}" destId="{20C9FCC5-30A4-2146-9AA1-AD091A5EF11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833256-3212-884D-88AD-0DA30228D37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BB24598E-DD76-054D-BCE0-0D4E6BC4CDA7}">
      <dgm:prSet phldrT="[Texto]"/>
      <dgm:spPr>
        <a:solidFill>
          <a:srgbClr val="00B14F"/>
        </a:solidFill>
      </dgm:spPr>
      <dgm:t>
        <a:bodyPr/>
        <a:lstStyle/>
        <a:p>
          <a:r>
            <a:rPr lang="es-ES" dirty="0"/>
            <a:t>FULL PROTOCOL</a:t>
          </a:r>
        </a:p>
      </dgm:t>
    </dgm:pt>
    <dgm:pt modelId="{2673CD57-CA05-264A-B009-60DBC7BE1FF7}" type="parTrans" cxnId="{2B1B30ED-029E-004E-B30D-FCBB84157460}">
      <dgm:prSet/>
      <dgm:spPr/>
      <dgm:t>
        <a:bodyPr/>
        <a:lstStyle/>
        <a:p>
          <a:endParaRPr lang="es-ES"/>
        </a:p>
      </dgm:t>
    </dgm:pt>
    <dgm:pt modelId="{269CD9B8-C5F7-514E-BFE4-45ACD6DFDE2A}" type="sibTrans" cxnId="{2B1B30ED-029E-004E-B30D-FCBB84157460}">
      <dgm:prSet/>
      <dgm:spPr/>
      <dgm:t>
        <a:bodyPr/>
        <a:lstStyle/>
        <a:p>
          <a:endParaRPr lang="es-ES"/>
        </a:p>
      </dgm:t>
    </dgm:pt>
    <dgm:pt modelId="{DC8460AE-EE48-4A40-AC4E-49F701BF5A68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/>
            <a:t>ONLY MESH PROTOCOL</a:t>
          </a:r>
        </a:p>
      </dgm:t>
    </dgm:pt>
    <dgm:pt modelId="{09DDC47B-CEA2-AD4B-9B7F-6645B582DF31}" type="parTrans" cxnId="{12F0ABE0-4686-B140-B3CF-474C0EAB3403}">
      <dgm:prSet/>
      <dgm:spPr/>
      <dgm:t>
        <a:bodyPr/>
        <a:lstStyle/>
        <a:p>
          <a:endParaRPr lang="es-ES"/>
        </a:p>
      </dgm:t>
    </dgm:pt>
    <dgm:pt modelId="{E7240388-49A2-DC41-953C-18CC9C644B08}" type="sibTrans" cxnId="{12F0ABE0-4686-B140-B3CF-474C0EAB3403}">
      <dgm:prSet/>
      <dgm:spPr/>
      <dgm:t>
        <a:bodyPr/>
        <a:lstStyle/>
        <a:p>
          <a:endParaRPr lang="es-ES"/>
        </a:p>
      </dgm:t>
    </dgm:pt>
    <dgm:pt modelId="{B88B0363-23AD-1547-8AA6-C4F6408AB710}">
      <dgm:prSet phldrT="[Texto]"/>
      <dgm:spPr>
        <a:solidFill>
          <a:srgbClr val="7C7C7C"/>
        </a:solidFill>
        <a:ln>
          <a:solidFill>
            <a:srgbClr val="7F7F7F"/>
          </a:solidFill>
        </a:ln>
      </dgm:spPr>
      <dgm:t>
        <a:bodyPr/>
        <a:lstStyle/>
        <a:p>
          <a:r>
            <a:rPr lang="es-ES" dirty="0"/>
            <a:t>ONLY SUTURE PROTOCOL</a:t>
          </a:r>
        </a:p>
      </dgm:t>
    </dgm:pt>
    <dgm:pt modelId="{9D8D008C-D746-3346-8168-4A1473E846E7}" type="parTrans" cxnId="{614F586D-0EB8-3649-8B5A-22354B27969B}">
      <dgm:prSet/>
      <dgm:spPr/>
      <dgm:t>
        <a:bodyPr/>
        <a:lstStyle/>
        <a:p>
          <a:endParaRPr lang="es-ES"/>
        </a:p>
      </dgm:t>
    </dgm:pt>
    <dgm:pt modelId="{5A96C920-B28D-1749-8149-3E7A0BFCE2BF}" type="sibTrans" cxnId="{614F586D-0EB8-3649-8B5A-22354B27969B}">
      <dgm:prSet/>
      <dgm:spPr/>
      <dgm:t>
        <a:bodyPr/>
        <a:lstStyle/>
        <a:p>
          <a:endParaRPr lang="es-ES"/>
        </a:p>
      </dgm:t>
    </dgm:pt>
    <dgm:pt modelId="{AF1E7B5F-4F80-EB4C-BD54-6820BE04A7CC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S" dirty="0"/>
            <a:t>NOR MESH NOR SUTURE</a:t>
          </a:r>
        </a:p>
      </dgm:t>
    </dgm:pt>
    <dgm:pt modelId="{EAE077D9-4F5B-354B-8EA0-1264409CDCA7}" type="parTrans" cxnId="{5FE68A35-2ACE-6443-A876-40D506E6F76F}">
      <dgm:prSet/>
      <dgm:spPr/>
      <dgm:t>
        <a:bodyPr/>
        <a:lstStyle/>
        <a:p>
          <a:endParaRPr lang="es-ES"/>
        </a:p>
      </dgm:t>
    </dgm:pt>
    <dgm:pt modelId="{1C8A549F-A9B9-8248-B14C-9DFB1EFC2FC1}" type="sibTrans" cxnId="{5FE68A35-2ACE-6443-A876-40D506E6F76F}">
      <dgm:prSet/>
      <dgm:spPr/>
      <dgm:t>
        <a:bodyPr/>
        <a:lstStyle/>
        <a:p>
          <a:endParaRPr lang="es-ES"/>
        </a:p>
      </dgm:t>
    </dgm:pt>
    <dgm:pt modelId="{BBAE8B3C-A785-1F44-9050-CA90E6CE1574}" type="pres">
      <dgm:prSet presAssocID="{2C833256-3212-884D-88AD-0DA30228D379}" presName="Name0" presStyleCnt="0">
        <dgm:presLayoutVars>
          <dgm:dir/>
          <dgm:resizeHandles val="exact"/>
        </dgm:presLayoutVars>
      </dgm:prSet>
      <dgm:spPr/>
    </dgm:pt>
    <dgm:pt modelId="{F5C0F37F-2358-2840-824F-BA0A2BEFDA15}" type="pres">
      <dgm:prSet presAssocID="{BB24598E-DD76-054D-BCE0-0D4E6BC4CDA7}" presName="node" presStyleLbl="node1" presStyleIdx="0" presStyleCnt="4">
        <dgm:presLayoutVars>
          <dgm:bulletEnabled val="1"/>
        </dgm:presLayoutVars>
      </dgm:prSet>
      <dgm:spPr/>
    </dgm:pt>
    <dgm:pt modelId="{F93AE63D-2214-EA4A-A72B-71F5D2CDEAD3}" type="pres">
      <dgm:prSet presAssocID="{269CD9B8-C5F7-514E-BFE4-45ACD6DFDE2A}" presName="sibTrans" presStyleLbl="sibTrans2D1" presStyleIdx="0" presStyleCnt="3"/>
      <dgm:spPr/>
    </dgm:pt>
    <dgm:pt modelId="{F4303DED-2C91-AB4F-A465-06CDBF530D5A}" type="pres">
      <dgm:prSet presAssocID="{269CD9B8-C5F7-514E-BFE4-45ACD6DFDE2A}" presName="connectorText" presStyleLbl="sibTrans2D1" presStyleIdx="0" presStyleCnt="3"/>
      <dgm:spPr/>
    </dgm:pt>
    <dgm:pt modelId="{D2380810-E2B0-EC4D-B659-B28CF0A6413B}" type="pres">
      <dgm:prSet presAssocID="{DC8460AE-EE48-4A40-AC4E-49F701BF5A68}" presName="node" presStyleLbl="node1" presStyleIdx="1" presStyleCnt="4">
        <dgm:presLayoutVars>
          <dgm:bulletEnabled val="1"/>
        </dgm:presLayoutVars>
      </dgm:prSet>
      <dgm:spPr/>
    </dgm:pt>
    <dgm:pt modelId="{F1B795D7-B29D-CE43-9992-DCE522D9112B}" type="pres">
      <dgm:prSet presAssocID="{E7240388-49A2-DC41-953C-18CC9C644B08}" presName="sibTrans" presStyleLbl="sibTrans2D1" presStyleIdx="1" presStyleCnt="3"/>
      <dgm:spPr/>
    </dgm:pt>
    <dgm:pt modelId="{9238E673-7591-004F-99CC-D8201714A698}" type="pres">
      <dgm:prSet presAssocID="{E7240388-49A2-DC41-953C-18CC9C644B08}" presName="connectorText" presStyleLbl="sibTrans2D1" presStyleIdx="1" presStyleCnt="3"/>
      <dgm:spPr/>
    </dgm:pt>
    <dgm:pt modelId="{EB4833B4-E6BD-664E-9611-2C95704AC2BF}" type="pres">
      <dgm:prSet presAssocID="{B88B0363-23AD-1547-8AA6-C4F6408AB710}" presName="node" presStyleLbl="node1" presStyleIdx="2" presStyleCnt="4">
        <dgm:presLayoutVars>
          <dgm:bulletEnabled val="1"/>
        </dgm:presLayoutVars>
      </dgm:prSet>
      <dgm:spPr/>
    </dgm:pt>
    <dgm:pt modelId="{CB6EEFB9-54ED-0841-A34F-D5E5910731D9}" type="pres">
      <dgm:prSet presAssocID="{5A96C920-B28D-1749-8149-3E7A0BFCE2BF}" presName="sibTrans" presStyleLbl="sibTrans2D1" presStyleIdx="2" presStyleCnt="3"/>
      <dgm:spPr/>
    </dgm:pt>
    <dgm:pt modelId="{5324AAC1-BD60-FF4B-98D7-28AEB0316BCF}" type="pres">
      <dgm:prSet presAssocID="{5A96C920-B28D-1749-8149-3E7A0BFCE2BF}" presName="connectorText" presStyleLbl="sibTrans2D1" presStyleIdx="2" presStyleCnt="3"/>
      <dgm:spPr/>
    </dgm:pt>
    <dgm:pt modelId="{20C9FCC5-30A4-2146-9AA1-AD091A5EF11F}" type="pres">
      <dgm:prSet presAssocID="{AF1E7B5F-4F80-EB4C-BD54-6820BE04A7CC}" presName="node" presStyleLbl="node1" presStyleIdx="3" presStyleCnt="4">
        <dgm:presLayoutVars>
          <dgm:bulletEnabled val="1"/>
        </dgm:presLayoutVars>
      </dgm:prSet>
      <dgm:spPr/>
    </dgm:pt>
  </dgm:ptLst>
  <dgm:cxnLst>
    <dgm:cxn modelId="{BB85EB0E-3517-0040-95AA-0B2B0CECC22D}" type="presOf" srcId="{DC8460AE-EE48-4A40-AC4E-49F701BF5A68}" destId="{D2380810-E2B0-EC4D-B659-B28CF0A6413B}" srcOrd="0" destOrd="0" presId="urn:microsoft.com/office/officeart/2005/8/layout/process1"/>
    <dgm:cxn modelId="{73EEA31A-3B74-6C40-B09E-000A710F2A4B}" type="presOf" srcId="{269CD9B8-C5F7-514E-BFE4-45ACD6DFDE2A}" destId="{F4303DED-2C91-AB4F-A465-06CDBF530D5A}" srcOrd="1" destOrd="0" presId="urn:microsoft.com/office/officeart/2005/8/layout/process1"/>
    <dgm:cxn modelId="{D532BA20-D9A2-394A-A571-89C251443658}" type="presOf" srcId="{2C833256-3212-884D-88AD-0DA30228D379}" destId="{BBAE8B3C-A785-1F44-9050-CA90E6CE1574}" srcOrd="0" destOrd="0" presId="urn:microsoft.com/office/officeart/2005/8/layout/process1"/>
    <dgm:cxn modelId="{5FE68A35-2ACE-6443-A876-40D506E6F76F}" srcId="{2C833256-3212-884D-88AD-0DA30228D379}" destId="{AF1E7B5F-4F80-EB4C-BD54-6820BE04A7CC}" srcOrd="3" destOrd="0" parTransId="{EAE077D9-4F5B-354B-8EA0-1264409CDCA7}" sibTransId="{1C8A549F-A9B9-8248-B14C-9DFB1EFC2FC1}"/>
    <dgm:cxn modelId="{15F2AC4D-97EF-BC4A-9F82-B2CF231A0AF4}" type="presOf" srcId="{E7240388-49A2-DC41-953C-18CC9C644B08}" destId="{9238E673-7591-004F-99CC-D8201714A698}" srcOrd="1" destOrd="0" presId="urn:microsoft.com/office/officeart/2005/8/layout/process1"/>
    <dgm:cxn modelId="{9898594F-4E02-2641-B09B-687F07A9C8B6}" type="presOf" srcId="{5A96C920-B28D-1749-8149-3E7A0BFCE2BF}" destId="{CB6EEFB9-54ED-0841-A34F-D5E5910731D9}" srcOrd="0" destOrd="0" presId="urn:microsoft.com/office/officeart/2005/8/layout/process1"/>
    <dgm:cxn modelId="{614F586D-0EB8-3649-8B5A-22354B27969B}" srcId="{2C833256-3212-884D-88AD-0DA30228D379}" destId="{B88B0363-23AD-1547-8AA6-C4F6408AB710}" srcOrd="2" destOrd="0" parTransId="{9D8D008C-D746-3346-8168-4A1473E846E7}" sibTransId="{5A96C920-B28D-1749-8149-3E7A0BFCE2BF}"/>
    <dgm:cxn modelId="{86AA5E7D-7531-E544-8880-D8EE97BB1A47}" type="presOf" srcId="{5A96C920-B28D-1749-8149-3E7A0BFCE2BF}" destId="{5324AAC1-BD60-FF4B-98D7-28AEB0316BCF}" srcOrd="1" destOrd="0" presId="urn:microsoft.com/office/officeart/2005/8/layout/process1"/>
    <dgm:cxn modelId="{9B7E5191-A780-B944-BB99-FE5F9809E025}" type="presOf" srcId="{BB24598E-DD76-054D-BCE0-0D4E6BC4CDA7}" destId="{F5C0F37F-2358-2840-824F-BA0A2BEFDA15}" srcOrd="0" destOrd="0" presId="urn:microsoft.com/office/officeart/2005/8/layout/process1"/>
    <dgm:cxn modelId="{7EAC2897-08C6-F542-92A3-F3A841E4629B}" type="presOf" srcId="{AF1E7B5F-4F80-EB4C-BD54-6820BE04A7CC}" destId="{20C9FCC5-30A4-2146-9AA1-AD091A5EF11F}" srcOrd="0" destOrd="0" presId="urn:microsoft.com/office/officeart/2005/8/layout/process1"/>
    <dgm:cxn modelId="{33B2169E-A1B4-464E-A514-2D770184C5F8}" type="presOf" srcId="{E7240388-49A2-DC41-953C-18CC9C644B08}" destId="{F1B795D7-B29D-CE43-9992-DCE522D9112B}" srcOrd="0" destOrd="0" presId="urn:microsoft.com/office/officeart/2005/8/layout/process1"/>
    <dgm:cxn modelId="{7FC60CD7-78FC-1D42-88A3-F2E57A40354C}" type="presOf" srcId="{B88B0363-23AD-1547-8AA6-C4F6408AB710}" destId="{EB4833B4-E6BD-664E-9611-2C95704AC2BF}" srcOrd="0" destOrd="0" presId="urn:microsoft.com/office/officeart/2005/8/layout/process1"/>
    <dgm:cxn modelId="{12F0ABE0-4686-B140-B3CF-474C0EAB3403}" srcId="{2C833256-3212-884D-88AD-0DA30228D379}" destId="{DC8460AE-EE48-4A40-AC4E-49F701BF5A68}" srcOrd="1" destOrd="0" parTransId="{09DDC47B-CEA2-AD4B-9B7F-6645B582DF31}" sibTransId="{E7240388-49A2-DC41-953C-18CC9C644B08}"/>
    <dgm:cxn modelId="{2B1B30ED-029E-004E-B30D-FCBB84157460}" srcId="{2C833256-3212-884D-88AD-0DA30228D379}" destId="{BB24598E-DD76-054D-BCE0-0D4E6BC4CDA7}" srcOrd="0" destOrd="0" parTransId="{2673CD57-CA05-264A-B009-60DBC7BE1FF7}" sibTransId="{269CD9B8-C5F7-514E-BFE4-45ACD6DFDE2A}"/>
    <dgm:cxn modelId="{E58701FC-11B1-3347-A280-7EDD528739D8}" type="presOf" srcId="{269CD9B8-C5F7-514E-BFE4-45ACD6DFDE2A}" destId="{F93AE63D-2214-EA4A-A72B-71F5D2CDEAD3}" srcOrd="0" destOrd="0" presId="urn:microsoft.com/office/officeart/2005/8/layout/process1"/>
    <dgm:cxn modelId="{E20C1DFB-3425-D542-957A-44F49CC0831B}" type="presParOf" srcId="{BBAE8B3C-A785-1F44-9050-CA90E6CE1574}" destId="{F5C0F37F-2358-2840-824F-BA0A2BEFDA15}" srcOrd="0" destOrd="0" presId="urn:microsoft.com/office/officeart/2005/8/layout/process1"/>
    <dgm:cxn modelId="{7804C3BF-ABCD-4F4A-8E05-90964A3AFCB1}" type="presParOf" srcId="{BBAE8B3C-A785-1F44-9050-CA90E6CE1574}" destId="{F93AE63D-2214-EA4A-A72B-71F5D2CDEAD3}" srcOrd="1" destOrd="0" presId="urn:microsoft.com/office/officeart/2005/8/layout/process1"/>
    <dgm:cxn modelId="{CFAB9C8E-FE42-1B47-B52E-66B916406DF8}" type="presParOf" srcId="{F93AE63D-2214-EA4A-A72B-71F5D2CDEAD3}" destId="{F4303DED-2C91-AB4F-A465-06CDBF530D5A}" srcOrd="0" destOrd="0" presId="urn:microsoft.com/office/officeart/2005/8/layout/process1"/>
    <dgm:cxn modelId="{4FB415EE-603A-5E40-AD30-B6D229DC842C}" type="presParOf" srcId="{BBAE8B3C-A785-1F44-9050-CA90E6CE1574}" destId="{D2380810-E2B0-EC4D-B659-B28CF0A6413B}" srcOrd="2" destOrd="0" presId="urn:microsoft.com/office/officeart/2005/8/layout/process1"/>
    <dgm:cxn modelId="{4D6C3B37-8301-B747-962E-6D560222AB20}" type="presParOf" srcId="{BBAE8B3C-A785-1F44-9050-CA90E6CE1574}" destId="{F1B795D7-B29D-CE43-9992-DCE522D9112B}" srcOrd="3" destOrd="0" presId="urn:microsoft.com/office/officeart/2005/8/layout/process1"/>
    <dgm:cxn modelId="{CCA4C6AD-E9E2-E44C-AC50-1A69E830915A}" type="presParOf" srcId="{F1B795D7-B29D-CE43-9992-DCE522D9112B}" destId="{9238E673-7591-004F-99CC-D8201714A698}" srcOrd="0" destOrd="0" presId="urn:microsoft.com/office/officeart/2005/8/layout/process1"/>
    <dgm:cxn modelId="{7B8C719C-B1E1-BD42-BD72-506A28362AF7}" type="presParOf" srcId="{BBAE8B3C-A785-1F44-9050-CA90E6CE1574}" destId="{EB4833B4-E6BD-664E-9611-2C95704AC2BF}" srcOrd="4" destOrd="0" presId="urn:microsoft.com/office/officeart/2005/8/layout/process1"/>
    <dgm:cxn modelId="{4F9CE354-962E-9549-B366-E5D04AEB4431}" type="presParOf" srcId="{BBAE8B3C-A785-1F44-9050-CA90E6CE1574}" destId="{CB6EEFB9-54ED-0841-A34F-D5E5910731D9}" srcOrd="5" destOrd="0" presId="urn:microsoft.com/office/officeart/2005/8/layout/process1"/>
    <dgm:cxn modelId="{706F66A2-1107-AA4F-8731-AA9004F8A5A0}" type="presParOf" srcId="{CB6EEFB9-54ED-0841-A34F-D5E5910731D9}" destId="{5324AAC1-BD60-FF4B-98D7-28AEB0316BCF}" srcOrd="0" destOrd="0" presId="urn:microsoft.com/office/officeart/2005/8/layout/process1"/>
    <dgm:cxn modelId="{9D694195-DB5A-3F42-B950-444843669CD6}" type="presParOf" srcId="{BBAE8B3C-A785-1F44-9050-CA90E6CE1574}" destId="{20C9FCC5-30A4-2146-9AA1-AD091A5EF11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5DFA2-30B1-C544-8A24-5CF5482BFADC}">
      <dsp:nvSpPr>
        <dsp:cNvPr id="0" name=""/>
        <dsp:cNvSpPr/>
      </dsp:nvSpPr>
      <dsp:spPr>
        <a:xfrm>
          <a:off x="746550" y="0"/>
          <a:ext cx="1859660" cy="103314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>
              <a:solidFill>
                <a:schemeClr val="bg1"/>
              </a:solidFill>
            </a:rPr>
            <a:t>Why not?</a:t>
          </a:r>
          <a:endParaRPr lang="es-ES" sz="2900" kern="1200" dirty="0">
            <a:solidFill>
              <a:schemeClr val="bg1"/>
            </a:solidFill>
          </a:endParaRPr>
        </a:p>
      </dsp:txBody>
      <dsp:txXfrm>
        <a:off x="776810" y="30260"/>
        <a:ext cx="1799140" cy="972624"/>
      </dsp:txXfrm>
    </dsp:sp>
    <dsp:sp modelId="{B17C5603-FC17-7C4A-856B-ED808072A3B2}">
      <dsp:nvSpPr>
        <dsp:cNvPr id="0" name=""/>
        <dsp:cNvSpPr/>
      </dsp:nvSpPr>
      <dsp:spPr>
        <a:xfrm>
          <a:off x="3432726" y="0"/>
          <a:ext cx="1859660" cy="1033144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>
              <a:solidFill>
                <a:srgbClr val="002060"/>
              </a:solidFill>
            </a:rPr>
            <a:t>Why?</a:t>
          </a:r>
          <a:endParaRPr lang="es-ES" sz="2900" kern="1200" dirty="0">
            <a:solidFill>
              <a:srgbClr val="002060"/>
            </a:solidFill>
          </a:endParaRPr>
        </a:p>
      </dsp:txBody>
      <dsp:txXfrm>
        <a:off x="3462986" y="30260"/>
        <a:ext cx="1799140" cy="972624"/>
      </dsp:txXfrm>
    </dsp:sp>
    <dsp:sp modelId="{949D6C8F-C099-6849-A115-CC825A81D08E}">
      <dsp:nvSpPr>
        <dsp:cNvPr id="0" name=""/>
        <dsp:cNvSpPr/>
      </dsp:nvSpPr>
      <dsp:spPr>
        <a:xfrm>
          <a:off x="2632039" y="4390865"/>
          <a:ext cx="774858" cy="774858"/>
        </a:xfrm>
        <a:prstGeom prst="triangle">
          <a:avLst/>
        </a:prstGeom>
        <a:solidFill>
          <a:srgbClr val="00206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83FC5C-82A9-C949-BDA4-7DC163096BCC}">
      <dsp:nvSpPr>
        <dsp:cNvPr id="0" name=""/>
        <dsp:cNvSpPr/>
      </dsp:nvSpPr>
      <dsp:spPr>
        <a:xfrm>
          <a:off x="694893" y="4066457"/>
          <a:ext cx="4649151" cy="314076"/>
        </a:xfrm>
        <a:prstGeom prst="rect">
          <a:avLst/>
        </a:prstGeom>
        <a:solidFill>
          <a:srgbClr val="00206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4770F-9234-3E48-8DBD-B72DB4E43580}">
      <dsp:nvSpPr>
        <dsp:cNvPr id="0" name=""/>
        <dsp:cNvSpPr/>
      </dsp:nvSpPr>
      <dsp:spPr>
        <a:xfrm>
          <a:off x="3432726" y="3392847"/>
          <a:ext cx="1859660" cy="63641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>
              <a:solidFill>
                <a:schemeClr val="tx1"/>
              </a:solidFill>
            </a:rPr>
            <a:t>Higher</a:t>
          </a:r>
          <a:r>
            <a:rPr lang="es-ES" sz="1300" kern="1200" dirty="0">
              <a:solidFill>
                <a:schemeClr val="tx1"/>
              </a:solidFill>
            </a:rPr>
            <a:t> </a:t>
          </a:r>
          <a:r>
            <a:rPr lang="es-ES" sz="1300" kern="1200" dirty="0" err="1">
              <a:solidFill>
                <a:schemeClr val="tx1"/>
              </a:solidFill>
            </a:rPr>
            <a:t>complexity</a:t>
          </a:r>
          <a:r>
            <a:rPr lang="es-ES" sz="1300" kern="1200" dirty="0">
              <a:solidFill>
                <a:schemeClr val="tx1"/>
              </a:solidFill>
            </a:rPr>
            <a:t> of </a:t>
          </a:r>
          <a:r>
            <a:rPr lang="es-ES" sz="1300" kern="1200" dirty="0" err="1">
              <a:solidFill>
                <a:schemeClr val="tx1"/>
              </a:solidFill>
            </a:rPr>
            <a:t>patients</a:t>
          </a:r>
          <a:r>
            <a:rPr lang="es-ES" sz="1300" kern="1200" dirty="0">
              <a:solidFill>
                <a:schemeClr val="tx1"/>
              </a:solidFill>
            </a:rPr>
            <a:t> and </a:t>
          </a:r>
          <a:r>
            <a:rPr lang="es-ES" sz="1300" kern="1200" dirty="0" err="1">
              <a:solidFill>
                <a:schemeClr val="tx1"/>
              </a:solidFill>
            </a:rPr>
            <a:t>situations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3463793" y="3423914"/>
        <a:ext cx="1797526" cy="574283"/>
      </dsp:txXfrm>
    </dsp:sp>
    <dsp:sp modelId="{E4B81385-5E9D-D344-BC65-85FF583B2B0A}">
      <dsp:nvSpPr>
        <dsp:cNvPr id="0" name=""/>
        <dsp:cNvSpPr/>
      </dsp:nvSpPr>
      <dsp:spPr>
        <a:xfrm>
          <a:off x="3432726" y="2706839"/>
          <a:ext cx="1859660" cy="63641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solidFill>
                <a:schemeClr val="tx1"/>
              </a:solidFill>
            </a:rPr>
            <a:t>Risk of burst abdomen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3463793" y="2737906"/>
        <a:ext cx="1797526" cy="574283"/>
      </dsp:txXfrm>
    </dsp:sp>
    <dsp:sp modelId="{A90ED782-9653-6443-B805-F7E14D15555B}">
      <dsp:nvSpPr>
        <dsp:cNvPr id="0" name=""/>
        <dsp:cNvSpPr/>
      </dsp:nvSpPr>
      <dsp:spPr>
        <a:xfrm>
          <a:off x="3432726" y="2020831"/>
          <a:ext cx="1859660" cy="63641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solidFill>
                <a:schemeClr val="tx1"/>
              </a:solidFill>
            </a:rPr>
            <a:t>High risk of  incisional hernia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3463793" y="2051898"/>
        <a:ext cx="1797526" cy="574283"/>
      </dsp:txXfrm>
    </dsp:sp>
    <dsp:sp modelId="{FC1DA19A-3655-464A-96E1-61FD75287075}">
      <dsp:nvSpPr>
        <dsp:cNvPr id="0" name=""/>
        <dsp:cNvSpPr/>
      </dsp:nvSpPr>
      <dsp:spPr>
        <a:xfrm>
          <a:off x="3432726" y="1322425"/>
          <a:ext cx="1859660" cy="63641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>
              <a:solidFill>
                <a:schemeClr val="tx1"/>
              </a:solidFill>
            </a:rPr>
            <a:t>Avoid</a:t>
          </a:r>
          <a:r>
            <a:rPr lang="es-ES" sz="1300" kern="1200" dirty="0">
              <a:solidFill>
                <a:schemeClr val="tx1"/>
              </a:solidFill>
            </a:rPr>
            <a:t> </a:t>
          </a:r>
          <a:r>
            <a:rPr lang="es-ES" sz="1300" kern="1200" dirty="0" err="1">
              <a:solidFill>
                <a:schemeClr val="tx1"/>
              </a:solidFill>
            </a:rPr>
            <a:t>Litigation</a:t>
          </a:r>
          <a:r>
            <a:rPr lang="es-ES" sz="1300" kern="1200" dirty="0">
              <a:solidFill>
                <a:schemeClr val="tx1"/>
              </a:solidFill>
            </a:rPr>
            <a:t> </a:t>
          </a:r>
        </a:p>
      </dsp:txBody>
      <dsp:txXfrm>
        <a:off x="3463793" y="1353492"/>
        <a:ext cx="1797526" cy="574283"/>
      </dsp:txXfrm>
    </dsp:sp>
    <dsp:sp modelId="{4D09DD30-0AC1-1D49-AB27-BB064C675496}">
      <dsp:nvSpPr>
        <dsp:cNvPr id="0" name=""/>
        <dsp:cNvSpPr/>
      </dsp:nvSpPr>
      <dsp:spPr>
        <a:xfrm>
          <a:off x="746550" y="3392847"/>
          <a:ext cx="1859660" cy="636417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Risk of infection</a:t>
          </a:r>
          <a:endParaRPr lang="es-ES" sz="1300" kern="1200" dirty="0"/>
        </a:p>
      </dsp:txBody>
      <dsp:txXfrm>
        <a:off x="777617" y="3423914"/>
        <a:ext cx="1797526" cy="574283"/>
      </dsp:txXfrm>
    </dsp:sp>
    <dsp:sp modelId="{DB04060D-315E-114E-BDB2-EE6D4FEDDDC8}">
      <dsp:nvSpPr>
        <dsp:cNvPr id="0" name=""/>
        <dsp:cNvSpPr/>
      </dsp:nvSpPr>
      <dsp:spPr>
        <a:xfrm>
          <a:off x="746550" y="2706839"/>
          <a:ext cx="1859660" cy="636417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Contamination</a:t>
          </a:r>
          <a:endParaRPr lang="es-ES" sz="1300" kern="1200" dirty="0"/>
        </a:p>
      </dsp:txBody>
      <dsp:txXfrm>
        <a:off x="777617" y="2737906"/>
        <a:ext cx="1797526" cy="574283"/>
      </dsp:txXfrm>
    </dsp:sp>
    <dsp:sp modelId="{FCEC2912-A926-534C-BE0B-3C78B20826CE}">
      <dsp:nvSpPr>
        <dsp:cNvPr id="0" name=""/>
        <dsp:cNvSpPr/>
      </dsp:nvSpPr>
      <dsp:spPr>
        <a:xfrm>
          <a:off x="746550" y="2020831"/>
          <a:ext cx="1859660" cy="636417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Longer</a:t>
          </a:r>
          <a:r>
            <a:rPr lang="es-ES" sz="1300" kern="1200" dirty="0"/>
            <a:t> </a:t>
          </a:r>
          <a:r>
            <a:rPr lang="es-ES" sz="1300" kern="1200" dirty="0" err="1"/>
            <a:t>operations</a:t>
          </a:r>
          <a:endParaRPr lang="es-ES" sz="1300" kern="1200" dirty="0"/>
        </a:p>
      </dsp:txBody>
      <dsp:txXfrm>
        <a:off x="777617" y="2051898"/>
        <a:ext cx="1797526" cy="574283"/>
      </dsp:txXfrm>
    </dsp:sp>
    <dsp:sp modelId="{0E8BAD50-FDA3-8B43-9870-1BC6DB14944F}">
      <dsp:nvSpPr>
        <dsp:cNvPr id="0" name=""/>
        <dsp:cNvSpPr/>
      </dsp:nvSpPr>
      <dsp:spPr>
        <a:xfrm>
          <a:off x="746550" y="1322425"/>
          <a:ext cx="1859660" cy="636417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Risk</a:t>
          </a:r>
          <a:r>
            <a:rPr lang="es-ES" sz="1300" kern="1200" dirty="0"/>
            <a:t> of </a:t>
          </a:r>
          <a:r>
            <a:rPr lang="es-ES" sz="1300" kern="1200" dirty="0" err="1"/>
            <a:t>litigation</a:t>
          </a:r>
          <a:endParaRPr lang="es-ES" sz="1300" kern="1200" dirty="0"/>
        </a:p>
      </dsp:txBody>
      <dsp:txXfrm>
        <a:off x="777617" y="1353492"/>
        <a:ext cx="1797526" cy="574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AAB9F-8D23-4D9F-8306-F2E9BA3F2210}">
      <dsp:nvSpPr>
        <dsp:cNvPr id="0" name=""/>
        <dsp:cNvSpPr/>
      </dsp:nvSpPr>
      <dsp:spPr>
        <a:xfrm>
          <a:off x="3729" y="372138"/>
          <a:ext cx="898797" cy="89879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Older</a:t>
          </a:r>
          <a:endParaRPr lang="es-ES" sz="1600" b="1" kern="1200" dirty="0"/>
        </a:p>
      </dsp:txBody>
      <dsp:txXfrm>
        <a:off x="135355" y="503764"/>
        <a:ext cx="635545" cy="635545"/>
      </dsp:txXfrm>
    </dsp:sp>
    <dsp:sp modelId="{67C492A5-BD27-41B1-B1AF-26046E6A06A6}">
      <dsp:nvSpPr>
        <dsp:cNvPr id="0" name=""/>
        <dsp:cNvSpPr/>
      </dsp:nvSpPr>
      <dsp:spPr>
        <a:xfrm>
          <a:off x="975509" y="560885"/>
          <a:ext cx="521302" cy="52130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044608" y="760231"/>
        <a:ext cx="383104" cy="122610"/>
      </dsp:txXfrm>
    </dsp:sp>
    <dsp:sp modelId="{6C9FC597-E044-4CBA-A28D-A75C3B956D7D}">
      <dsp:nvSpPr>
        <dsp:cNvPr id="0" name=""/>
        <dsp:cNvSpPr/>
      </dsp:nvSpPr>
      <dsp:spPr>
        <a:xfrm>
          <a:off x="1569793" y="285755"/>
          <a:ext cx="1235306" cy="1071563"/>
        </a:xfrm>
        <a:prstGeom prst="ellips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Obese</a:t>
          </a:r>
          <a:endParaRPr lang="es-ES" sz="1600" b="1" kern="1200" dirty="0"/>
        </a:p>
      </dsp:txBody>
      <dsp:txXfrm>
        <a:off x="1750699" y="442682"/>
        <a:ext cx="873494" cy="757709"/>
      </dsp:txXfrm>
    </dsp:sp>
    <dsp:sp modelId="{4EAD243E-5E30-4B3A-9C7F-63A099077383}">
      <dsp:nvSpPr>
        <dsp:cNvPr id="0" name=""/>
        <dsp:cNvSpPr/>
      </dsp:nvSpPr>
      <dsp:spPr>
        <a:xfrm>
          <a:off x="2878083" y="560885"/>
          <a:ext cx="521302" cy="52130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947182" y="760231"/>
        <a:ext cx="383104" cy="122610"/>
      </dsp:txXfrm>
    </dsp:sp>
    <dsp:sp modelId="{B7C2DA66-8AF1-4C3D-B94E-A912463655C4}">
      <dsp:nvSpPr>
        <dsp:cNvPr id="0" name=""/>
        <dsp:cNvSpPr/>
      </dsp:nvSpPr>
      <dsp:spPr>
        <a:xfrm>
          <a:off x="3472367" y="305924"/>
          <a:ext cx="1146038" cy="1031225"/>
        </a:xfrm>
        <a:prstGeom prst="ellipse">
          <a:avLst/>
        </a:prstGeom>
        <a:solidFill>
          <a:schemeClr val="bg2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Previous</a:t>
          </a:r>
          <a:r>
            <a:rPr lang="es-ES" sz="1400" kern="1200" dirty="0"/>
            <a:t> </a:t>
          </a:r>
          <a:r>
            <a:rPr lang="es-ES" sz="1400" kern="1200" dirty="0" err="1"/>
            <a:t>surgery</a:t>
          </a:r>
          <a:endParaRPr lang="es-ES" sz="1400" kern="1200" dirty="0"/>
        </a:p>
      </dsp:txBody>
      <dsp:txXfrm>
        <a:off x="3640200" y="456943"/>
        <a:ext cx="810372" cy="729187"/>
      </dsp:txXfrm>
    </dsp:sp>
    <dsp:sp modelId="{CD874940-7F73-4FE5-9E95-22E3C7D7FEC9}">
      <dsp:nvSpPr>
        <dsp:cNvPr id="0" name=""/>
        <dsp:cNvSpPr/>
      </dsp:nvSpPr>
      <dsp:spPr>
        <a:xfrm>
          <a:off x="4691388" y="560885"/>
          <a:ext cx="521302" cy="52130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4760487" y="760231"/>
        <a:ext cx="383104" cy="122610"/>
      </dsp:txXfrm>
    </dsp:sp>
    <dsp:sp modelId="{B25ED34B-357B-42D7-80EA-5AB8D3C14DA1}">
      <dsp:nvSpPr>
        <dsp:cNvPr id="0" name=""/>
        <dsp:cNvSpPr/>
      </dsp:nvSpPr>
      <dsp:spPr>
        <a:xfrm>
          <a:off x="5285672" y="223320"/>
          <a:ext cx="1243917" cy="1196433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 err="1">
              <a:solidFill>
                <a:schemeClr val="tx1"/>
              </a:solidFill>
            </a:rPr>
            <a:t>Comorbidities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5467839" y="398534"/>
        <a:ext cx="879583" cy="846005"/>
      </dsp:txXfrm>
    </dsp:sp>
    <dsp:sp modelId="{35951012-AA5A-4C2C-A25A-1EEABB2B42E6}">
      <dsp:nvSpPr>
        <dsp:cNvPr id="0" name=""/>
        <dsp:cNvSpPr/>
      </dsp:nvSpPr>
      <dsp:spPr>
        <a:xfrm>
          <a:off x="6602572" y="560885"/>
          <a:ext cx="521302" cy="521302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6671671" y="668273"/>
        <a:ext cx="383104" cy="306526"/>
      </dsp:txXfrm>
    </dsp:sp>
    <dsp:sp modelId="{03C1D719-81C5-46C0-A004-27FC8A48262D}">
      <dsp:nvSpPr>
        <dsp:cNvPr id="0" name=""/>
        <dsp:cNvSpPr/>
      </dsp:nvSpPr>
      <dsp:spPr>
        <a:xfrm>
          <a:off x="7196856" y="53519"/>
          <a:ext cx="1800569" cy="1536035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More </a:t>
          </a:r>
          <a:r>
            <a:rPr lang="es-ES" sz="1400" b="1" kern="1200" dirty="0" err="1"/>
            <a:t>Complications</a:t>
          </a:r>
          <a:endParaRPr lang="es-ES" sz="1400" b="1" kern="1200" dirty="0"/>
        </a:p>
      </dsp:txBody>
      <dsp:txXfrm>
        <a:off x="7460543" y="278466"/>
        <a:ext cx="1273195" cy="1086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7197B-6790-4345-941D-C657DC679C75}">
      <dsp:nvSpPr>
        <dsp:cNvPr id="0" name=""/>
        <dsp:cNvSpPr/>
      </dsp:nvSpPr>
      <dsp:spPr>
        <a:xfrm>
          <a:off x="0" y="3629833"/>
          <a:ext cx="7704856" cy="155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/>
            <a:t>Minimum</a:t>
          </a:r>
          <a:r>
            <a:rPr lang="es-ES" sz="2200" kern="1200" dirty="0"/>
            <a:t> 6 </a:t>
          </a:r>
          <a:r>
            <a:rPr lang="es-ES" sz="2200" kern="1200" dirty="0" err="1"/>
            <a:t>months</a:t>
          </a:r>
          <a:r>
            <a:rPr lang="es-ES" sz="2200" kern="1200" dirty="0"/>
            <a:t> </a:t>
          </a:r>
          <a:r>
            <a:rPr lang="es-ES" sz="2200" kern="1200" dirty="0" err="1"/>
            <a:t>follow</a:t>
          </a:r>
          <a:r>
            <a:rPr lang="es-ES" sz="2200" kern="1200" dirty="0"/>
            <a:t>-up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Exitus</a:t>
          </a:r>
          <a:r>
            <a:rPr lang="es-ES" sz="1600" kern="1200" dirty="0"/>
            <a:t> =1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Lost</a:t>
          </a:r>
          <a:r>
            <a:rPr lang="es-ES" sz="1600" kern="1200" dirty="0"/>
            <a:t> to </a:t>
          </a:r>
          <a:r>
            <a:rPr lang="es-ES" sz="1600" kern="1200" dirty="0" err="1"/>
            <a:t>follow</a:t>
          </a:r>
          <a:r>
            <a:rPr lang="es-ES" sz="1600" kern="1200" dirty="0"/>
            <a:t>-up=38</a:t>
          </a:r>
        </a:p>
      </dsp:txBody>
      <dsp:txXfrm>
        <a:off x="0" y="3629833"/>
        <a:ext cx="2311456" cy="1554412"/>
      </dsp:txXfrm>
    </dsp:sp>
    <dsp:sp modelId="{4D52E9F7-2B5A-9340-8191-C3B28839D903}">
      <dsp:nvSpPr>
        <dsp:cNvPr id="0" name=""/>
        <dsp:cNvSpPr/>
      </dsp:nvSpPr>
      <dsp:spPr>
        <a:xfrm>
          <a:off x="0" y="1815081"/>
          <a:ext cx="7704856" cy="155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Postoperative</a:t>
          </a:r>
          <a:endParaRPr lang="es-E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Reoperation</a:t>
          </a:r>
          <a:r>
            <a:rPr lang="es-ES" sz="1200" kern="1200" dirty="0"/>
            <a:t>=29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Previous</a:t>
          </a:r>
          <a:r>
            <a:rPr lang="es-ES" sz="1200" kern="1200" dirty="0"/>
            <a:t> </a:t>
          </a:r>
          <a:r>
            <a:rPr lang="es-ES" sz="1200" kern="1200" dirty="0" err="1"/>
            <a:t>mesh</a:t>
          </a:r>
          <a:r>
            <a:rPr lang="es-ES" sz="1200" kern="1200" dirty="0"/>
            <a:t>=57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Elective</a:t>
          </a:r>
          <a:r>
            <a:rPr lang="es-ES" sz="1200" kern="1200" dirty="0"/>
            <a:t> </a:t>
          </a:r>
          <a:r>
            <a:rPr lang="es-ES" sz="1200" kern="1200" dirty="0" err="1"/>
            <a:t>surgery</a:t>
          </a:r>
          <a:r>
            <a:rPr lang="es-ES" sz="1200" kern="1200" dirty="0"/>
            <a:t>=17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Postoperative</a:t>
          </a:r>
          <a:r>
            <a:rPr lang="es-ES" sz="1200" kern="1200" dirty="0"/>
            <a:t> </a:t>
          </a:r>
          <a:r>
            <a:rPr lang="es-ES" sz="1200" kern="1200" dirty="0" err="1"/>
            <a:t>exitus</a:t>
          </a:r>
          <a:r>
            <a:rPr lang="es-ES" sz="1200" kern="1200" dirty="0"/>
            <a:t>=42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0" y="1815081"/>
        <a:ext cx="2311456" cy="1554412"/>
      </dsp:txXfrm>
    </dsp:sp>
    <dsp:sp modelId="{DDB5598C-AD36-DB4A-BEB4-B31B7485CD6C}">
      <dsp:nvSpPr>
        <dsp:cNvPr id="0" name=""/>
        <dsp:cNvSpPr/>
      </dsp:nvSpPr>
      <dsp:spPr>
        <a:xfrm>
          <a:off x="0" y="330"/>
          <a:ext cx="7704856" cy="155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Total </a:t>
          </a:r>
          <a:r>
            <a:rPr lang="es-ES" sz="2400" kern="1200" dirty="0" err="1"/>
            <a:t>registered</a:t>
          </a:r>
          <a:r>
            <a:rPr lang="es-ES" sz="2400" kern="1200" dirty="0"/>
            <a:t> </a:t>
          </a:r>
          <a:r>
            <a:rPr lang="es-ES" sz="2400" kern="1200" dirty="0" err="1"/>
            <a:t>operations</a:t>
          </a:r>
          <a:endParaRPr lang="es-ES" sz="2400" kern="1200" dirty="0"/>
        </a:p>
      </dsp:txBody>
      <dsp:txXfrm>
        <a:off x="0" y="330"/>
        <a:ext cx="2311456" cy="1554412"/>
      </dsp:txXfrm>
    </dsp:sp>
    <dsp:sp modelId="{EA27300F-A2E7-7B43-B651-88C40697BFE9}">
      <dsp:nvSpPr>
        <dsp:cNvPr id="0" name=""/>
        <dsp:cNvSpPr/>
      </dsp:nvSpPr>
      <dsp:spPr>
        <a:xfrm>
          <a:off x="3954833" y="130500"/>
          <a:ext cx="1952548" cy="13016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N=318</a:t>
          </a:r>
        </a:p>
      </dsp:txBody>
      <dsp:txXfrm>
        <a:off x="3992958" y="168625"/>
        <a:ext cx="1876298" cy="1225449"/>
      </dsp:txXfrm>
    </dsp:sp>
    <dsp:sp modelId="{30F24DFF-9942-5248-B9A5-5887C6C54CF0}">
      <dsp:nvSpPr>
        <dsp:cNvPr id="0" name=""/>
        <dsp:cNvSpPr/>
      </dsp:nvSpPr>
      <dsp:spPr>
        <a:xfrm>
          <a:off x="3661951" y="1432199"/>
          <a:ext cx="1269156" cy="520679"/>
        </a:xfrm>
        <a:custGeom>
          <a:avLst/>
          <a:gdLst/>
          <a:ahLst/>
          <a:cxnLst/>
          <a:rect l="0" t="0" r="0" b="0"/>
          <a:pathLst>
            <a:path>
              <a:moveTo>
                <a:pt x="1269156" y="0"/>
              </a:moveTo>
              <a:lnTo>
                <a:pt x="1269156" y="260339"/>
              </a:lnTo>
              <a:lnTo>
                <a:pt x="0" y="260339"/>
              </a:lnTo>
              <a:lnTo>
                <a:pt x="0" y="52067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C596-A480-E842-BDB0-850A0A85BCBF}">
      <dsp:nvSpPr>
        <dsp:cNvPr id="0" name=""/>
        <dsp:cNvSpPr/>
      </dsp:nvSpPr>
      <dsp:spPr>
        <a:xfrm>
          <a:off x="2685676" y="1952879"/>
          <a:ext cx="1952548" cy="13016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 err="1"/>
            <a:t>Excluded</a:t>
          </a:r>
          <a:endParaRPr lang="es-E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N=153</a:t>
          </a:r>
        </a:p>
      </dsp:txBody>
      <dsp:txXfrm>
        <a:off x="2723801" y="1991004"/>
        <a:ext cx="1876298" cy="1225449"/>
      </dsp:txXfrm>
    </dsp:sp>
    <dsp:sp modelId="{5F0202EC-88F7-9348-8450-F33EFF760F2D}">
      <dsp:nvSpPr>
        <dsp:cNvPr id="0" name=""/>
        <dsp:cNvSpPr/>
      </dsp:nvSpPr>
      <dsp:spPr>
        <a:xfrm>
          <a:off x="3616231" y="3254578"/>
          <a:ext cx="91440" cy="520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6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FA919-CFD6-384F-97D6-E3B85C3C1758}">
      <dsp:nvSpPr>
        <dsp:cNvPr id="0" name=""/>
        <dsp:cNvSpPr/>
      </dsp:nvSpPr>
      <dsp:spPr>
        <a:xfrm>
          <a:off x="2685676" y="3775258"/>
          <a:ext cx="1952548" cy="130169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 err="1"/>
            <a:t>Excluded</a:t>
          </a:r>
          <a:endParaRPr lang="es-E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N=39</a:t>
          </a:r>
        </a:p>
      </dsp:txBody>
      <dsp:txXfrm>
        <a:off x="2723801" y="3813383"/>
        <a:ext cx="1876298" cy="1225449"/>
      </dsp:txXfrm>
    </dsp:sp>
    <dsp:sp modelId="{59B41AB7-9D11-CC4A-8299-00CDEAF20109}">
      <dsp:nvSpPr>
        <dsp:cNvPr id="0" name=""/>
        <dsp:cNvSpPr/>
      </dsp:nvSpPr>
      <dsp:spPr>
        <a:xfrm>
          <a:off x="4931107" y="1432199"/>
          <a:ext cx="1269156" cy="52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39"/>
              </a:lnTo>
              <a:lnTo>
                <a:pt x="1269156" y="260339"/>
              </a:lnTo>
              <a:lnTo>
                <a:pt x="1269156" y="52067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D8AC-7374-774C-8DF0-FA2CC704C775}">
      <dsp:nvSpPr>
        <dsp:cNvPr id="0" name=""/>
        <dsp:cNvSpPr/>
      </dsp:nvSpPr>
      <dsp:spPr>
        <a:xfrm>
          <a:off x="5223990" y="1952879"/>
          <a:ext cx="1952548" cy="13016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 err="1"/>
            <a:t>Analysed</a:t>
          </a:r>
          <a:endParaRPr lang="es-E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N=165</a:t>
          </a:r>
        </a:p>
      </dsp:txBody>
      <dsp:txXfrm>
        <a:off x="5262115" y="1991004"/>
        <a:ext cx="1876298" cy="1225449"/>
      </dsp:txXfrm>
    </dsp:sp>
    <dsp:sp modelId="{84B26DD9-A8E8-054C-ACBC-5DA52574449A}">
      <dsp:nvSpPr>
        <dsp:cNvPr id="0" name=""/>
        <dsp:cNvSpPr/>
      </dsp:nvSpPr>
      <dsp:spPr>
        <a:xfrm>
          <a:off x="6154544" y="3254578"/>
          <a:ext cx="91440" cy="520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6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C8596-5821-4F4D-BCD5-FE317C1213D9}">
      <dsp:nvSpPr>
        <dsp:cNvPr id="0" name=""/>
        <dsp:cNvSpPr/>
      </dsp:nvSpPr>
      <dsp:spPr>
        <a:xfrm>
          <a:off x="5223990" y="3775258"/>
          <a:ext cx="1952548" cy="130169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 err="1"/>
            <a:t>Analysed</a:t>
          </a:r>
          <a:r>
            <a:rPr lang="es-ES" sz="3100" kern="1200" dirty="0"/>
            <a:t> N=126</a:t>
          </a:r>
        </a:p>
      </dsp:txBody>
      <dsp:txXfrm>
        <a:off x="5262115" y="3813383"/>
        <a:ext cx="1876298" cy="1225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0F37F-2358-2840-824F-BA0A2BEFDA15}">
      <dsp:nvSpPr>
        <dsp:cNvPr id="0" name=""/>
        <dsp:cNvSpPr/>
      </dsp:nvSpPr>
      <dsp:spPr>
        <a:xfrm>
          <a:off x="2678" y="292202"/>
          <a:ext cx="1171277" cy="702766"/>
        </a:xfrm>
        <a:prstGeom prst="roundRect">
          <a:avLst>
            <a:gd name="adj" fmla="val 10000"/>
          </a:avLst>
        </a:prstGeom>
        <a:solidFill>
          <a:srgbClr val="00B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FULL PROTOCOL</a:t>
          </a:r>
        </a:p>
      </dsp:txBody>
      <dsp:txXfrm>
        <a:off x="23261" y="312785"/>
        <a:ext cx="1130111" cy="661600"/>
      </dsp:txXfrm>
    </dsp:sp>
    <dsp:sp modelId="{F93AE63D-2214-EA4A-A72B-71F5D2CDEAD3}">
      <dsp:nvSpPr>
        <dsp:cNvPr id="0" name=""/>
        <dsp:cNvSpPr/>
      </dsp:nvSpPr>
      <dsp:spPr>
        <a:xfrm>
          <a:off x="1291083" y="49834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1291083" y="556442"/>
        <a:ext cx="173817" cy="174286"/>
      </dsp:txXfrm>
    </dsp:sp>
    <dsp:sp modelId="{D2380810-E2B0-EC4D-B659-B28CF0A6413B}">
      <dsp:nvSpPr>
        <dsp:cNvPr id="0" name=""/>
        <dsp:cNvSpPr/>
      </dsp:nvSpPr>
      <dsp:spPr>
        <a:xfrm>
          <a:off x="1642467" y="292202"/>
          <a:ext cx="1171277" cy="7027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ONLY MESH PROTOCOL</a:t>
          </a:r>
        </a:p>
      </dsp:txBody>
      <dsp:txXfrm>
        <a:off x="1663050" y="312785"/>
        <a:ext cx="1130111" cy="661600"/>
      </dsp:txXfrm>
    </dsp:sp>
    <dsp:sp modelId="{F1B795D7-B29D-CE43-9992-DCE522D9112B}">
      <dsp:nvSpPr>
        <dsp:cNvPr id="0" name=""/>
        <dsp:cNvSpPr/>
      </dsp:nvSpPr>
      <dsp:spPr>
        <a:xfrm>
          <a:off x="2930872" y="49834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930872" y="556442"/>
        <a:ext cx="173817" cy="174286"/>
      </dsp:txXfrm>
    </dsp:sp>
    <dsp:sp modelId="{EB4833B4-E6BD-664E-9611-2C95704AC2BF}">
      <dsp:nvSpPr>
        <dsp:cNvPr id="0" name=""/>
        <dsp:cNvSpPr/>
      </dsp:nvSpPr>
      <dsp:spPr>
        <a:xfrm>
          <a:off x="3282255" y="292202"/>
          <a:ext cx="1171277" cy="702766"/>
        </a:xfrm>
        <a:prstGeom prst="roundRect">
          <a:avLst>
            <a:gd name="adj" fmla="val 10000"/>
          </a:avLst>
        </a:prstGeom>
        <a:solidFill>
          <a:srgbClr val="7C7C7C"/>
        </a:solidFill>
        <a:ln w="25400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ONLY SUTURE PROTOCOL</a:t>
          </a:r>
        </a:p>
      </dsp:txBody>
      <dsp:txXfrm>
        <a:off x="3302838" y="312785"/>
        <a:ext cx="1130111" cy="661600"/>
      </dsp:txXfrm>
    </dsp:sp>
    <dsp:sp modelId="{CB6EEFB9-54ED-0841-A34F-D5E5910731D9}">
      <dsp:nvSpPr>
        <dsp:cNvPr id="0" name=""/>
        <dsp:cNvSpPr/>
      </dsp:nvSpPr>
      <dsp:spPr>
        <a:xfrm>
          <a:off x="4570660" y="49834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570660" y="556442"/>
        <a:ext cx="173817" cy="174286"/>
      </dsp:txXfrm>
    </dsp:sp>
    <dsp:sp modelId="{20C9FCC5-30A4-2146-9AA1-AD091A5EF11F}">
      <dsp:nvSpPr>
        <dsp:cNvPr id="0" name=""/>
        <dsp:cNvSpPr/>
      </dsp:nvSpPr>
      <dsp:spPr>
        <a:xfrm>
          <a:off x="4922043" y="292202"/>
          <a:ext cx="1171277" cy="702766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NOR MESH NOR SUTURE</a:t>
          </a:r>
        </a:p>
      </dsp:txBody>
      <dsp:txXfrm>
        <a:off x="4942626" y="312785"/>
        <a:ext cx="1130111" cy="66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0F37F-2358-2840-824F-BA0A2BEFDA15}">
      <dsp:nvSpPr>
        <dsp:cNvPr id="0" name=""/>
        <dsp:cNvSpPr/>
      </dsp:nvSpPr>
      <dsp:spPr>
        <a:xfrm>
          <a:off x="2678" y="292202"/>
          <a:ext cx="1171277" cy="702766"/>
        </a:xfrm>
        <a:prstGeom prst="roundRect">
          <a:avLst>
            <a:gd name="adj" fmla="val 10000"/>
          </a:avLst>
        </a:prstGeom>
        <a:solidFill>
          <a:srgbClr val="00B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FULL PROTOCOL</a:t>
          </a:r>
        </a:p>
      </dsp:txBody>
      <dsp:txXfrm>
        <a:off x="23261" y="312785"/>
        <a:ext cx="1130111" cy="661600"/>
      </dsp:txXfrm>
    </dsp:sp>
    <dsp:sp modelId="{F93AE63D-2214-EA4A-A72B-71F5D2CDEAD3}">
      <dsp:nvSpPr>
        <dsp:cNvPr id="0" name=""/>
        <dsp:cNvSpPr/>
      </dsp:nvSpPr>
      <dsp:spPr>
        <a:xfrm>
          <a:off x="1291083" y="49834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1291083" y="556442"/>
        <a:ext cx="173817" cy="174286"/>
      </dsp:txXfrm>
    </dsp:sp>
    <dsp:sp modelId="{D2380810-E2B0-EC4D-B659-B28CF0A6413B}">
      <dsp:nvSpPr>
        <dsp:cNvPr id="0" name=""/>
        <dsp:cNvSpPr/>
      </dsp:nvSpPr>
      <dsp:spPr>
        <a:xfrm>
          <a:off x="1642467" y="292202"/>
          <a:ext cx="1171277" cy="7027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ONLY MESH PROTOCOL</a:t>
          </a:r>
        </a:p>
      </dsp:txBody>
      <dsp:txXfrm>
        <a:off x="1663050" y="312785"/>
        <a:ext cx="1130111" cy="661600"/>
      </dsp:txXfrm>
    </dsp:sp>
    <dsp:sp modelId="{F1B795D7-B29D-CE43-9992-DCE522D9112B}">
      <dsp:nvSpPr>
        <dsp:cNvPr id="0" name=""/>
        <dsp:cNvSpPr/>
      </dsp:nvSpPr>
      <dsp:spPr>
        <a:xfrm>
          <a:off x="2930872" y="49834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930872" y="556442"/>
        <a:ext cx="173817" cy="174286"/>
      </dsp:txXfrm>
    </dsp:sp>
    <dsp:sp modelId="{EB4833B4-E6BD-664E-9611-2C95704AC2BF}">
      <dsp:nvSpPr>
        <dsp:cNvPr id="0" name=""/>
        <dsp:cNvSpPr/>
      </dsp:nvSpPr>
      <dsp:spPr>
        <a:xfrm>
          <a:off x="3282255" y="292202"/>
          <a:ext cx="1171277" cy="702766"/>
        </a:xfrm>
        <a:prstGeom prst="roundRect">
          <a:avLst>
            <a:gd name="adj" fmla="val 10000"/>
          </a:avLst>
        </a:prstGeom>
        <a:solidFill>
          <a:srgbClr val="7C7C7C"/>
        </a:solidFill>
        <a:ln w="25400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ONLY SUTURE PROTOCOL</a:t>
          </a:r>
        </a:p>
      </dsp:txBody>
      <dsp:txXfrm>
        <a:off x="3302838" y="312785"/>
        <a:ext cx="1130111" cy="661600"/>
      </dsp:txXfrm>
    </dsp:sp>
    <dsp:sp modelId="{CB6EEFB9-54ED-0841-A34F-D5E5910731D9}">
      <dsp:nvSpPr>
        <dsp:cNvPr id="0" name=""/>
        <dsp:cNvSpPr/>
      </dsp:nvSpPr>
      <dsp:spPr>
        <a:xfrm>
          <a:off x="4570660" y="498347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570660" y="556442"/>
        <a:ext cx="173817" cy="174286"/>
      </dsp:txXfrm>
    </dsp:sp>
    <dsp:sp modelId="{20C9FCC5-30A4-2146-9AA1-AD091A5EF11F}">
      <dsp:nvSpPr>
        <dsp:cNvPr id="0" name=""/>
        <dsp:cNvSpPr/>
      </dsp:nvSpPr>
      <dsp:spPr>
        <a:xfrm>
          <a:off x="4922043" y="292202"/>
          <a:ext cx="1171277" cy="702766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NOR MESH NOR SUTURE</a:t>
          </a:r>
        </a:p>
      </dsp:txBody>
      <dsp:txXfrm>
        <a:off x="4942626" y="312785"/>
        <a:ext cx="1130111" cy="66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0.14254</cdr:x>
      <cdr:y>0.9181</cdr:y>
    </cdr:from>
    <cdr:to>
      <cdr:x>0.90121</cdr:x>
      <cdr:y>0.99322</cdr:y>
    </cdr:to>
    <cdr:grpSp>
      <cdr:nvGrpSpPr>
        <cdr:cNvPr id="5" name="Grupo 4">
          <a:extLst xmlns:a="http://schemas.openxmlformats.org/drawingml/2006/main">
            <a:ext uri="{FF2B5EF4-FFF2-40B4-BE49-F238E27FC236}">
              <a16:creationId xmlns:a16="http://schemas.microsoft.com/office/drawing/2014/main" id="{E6CDC789-7019-9647-BB54-42068EDBF356}"/>
            </a:ext>
          </a:extLst>
        </cdr:cNvPr>
        <cdr:cNvGrpSpPr/>
      </cdr:nvGrpSpPr>
      <cdr:grpSpPr>
        <a:xfrm xmlns:a="http://schemas.openxmlformats.org/drawingml/2006/main">
          <a:off x="879315" y="4535068"/>
          <a:ext cx="4680160" cy="371064"/>
          <a:chOff x="879341" y="4776855"/>
          <a:chExt cx="4680165" cy="371090"/>
        </a:xfrm>
      </cdr:grpSpPr>
      <cdr:sp macro="" textlink="">
        <cdr:nvSpPr>
          <cdr:cNvPr id="2" name="CuadroTexto 19">
            <a:extLst xmlns:a="http://schemas.openxmlformats.org/drawingml/2006/main">
              <a:ext uri="{FF2B5EF4-FFF2-40B4-BE49-F238E27FC236}">
                <a16:creationId xmlns:a16="http://schemas.microsoft.com/office/drawing/2014/main" id="{D1D51F67-5736-A047-9EC8-F7CAA20A557D}"/>
              </a:ext>
            </a:extLst>
          </cdr:cNvPr>
          <cdr:cNvSpPr txBox="1"/>
        </cdr:nvSpPr>
        <cdr:spPr>
          <a:xfrm xmlns:a="http://schemas.openxmlformats.org/drawingml/2006/main">
            <a:off x="4725067" y="4800688"/>
            <a:ext cx="834439" cy="34725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S" sz="1600" dirty="0">
                <a:solidFill>
                  <a:schemeClr val="tx2"/>
                </a:solidFill>
              </a:rPr>
              <a:t>(N=38) </a:t>
            </a:r>
          </a:p>
        </cdr:txBody>
      </cdr:sp>
      <cdr:sp macro="" textlink="">
        <cdr:nvSpPr>
          <cdr:cNvPr id="3" name="CuadroTexto 19">
            <a:extLst xmlns:a="http://schemas.openxmlformats.org/drawingml/2006/main">
              <a:ext uri="{FF2B5EF4-FFF2-40B4-BE49-F238E27FC236}">
                <a16:creationId xmlns:a16="http://schemas.microsoft.com/office/drawing/2014/main" id="{9F353D70-2D87-D24B-9098-6029500965A8}"/>
              </a:ext>
            </a:extLst>
          </cdr:cNvPr>
          <cdr:cNvSpPr txBox="1"/>
        </cdr:nvSpPr>
        <cdr:spPr>
          <a:xfrm xmlns:a="http://schemas.openxmlformats.org/drawingml/2006/main">
            <a:off x="2797895" y="4776855"/>
            <a:ext cx="834439" cy="34725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S" sz="1600" dirty="0">
                <a:solidFill>
                  <a:schemeClr val="tx2"/>
                </a:solidFill>
              </a:rPr>
              <a:t>(N=62) </a:t>
            </a:r>
          </a:p>
        </cdr:txBody>
      </cdr:sp>
      <cdr:sp macro="" textlink="">
        <cdr:nvSpPr>
          <cdr:cNvPr id="4" name="CuadroTexto 19">
            <a:extLst xmlns:a="http://schemas.openxmlformats.org/drawingml/2006/main">
              <a:ext uri="{FF2B5EF4-FFF2-40B4-BE49-F238E27FC236}">
                <a16:creationId xmlns:a16="http://schemas.microsoft.com/office/drawing/2014/main" id="{2A5074E0-0F36-894D-ADBD-C9A3CFF83DF0}"/>
              </a:ext>
            </a:extLst>
          </cdr:cNvPr>
          <cdr:cNvSpPr txBox="1"/>
        </cdr:nvSpPr>
        <cdr:spPr>
          <a:xfrm xmlns:a="http://schemas.openxmlformats.org/drawingml/2006/main">
            <a:off x="879341" y="4782565"/>
            <a:ext cx="1010781" cy="34725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S" sz="1600" dirty="0">
                <a:solidFill>
                  <a:schemeClr val="tx2"/>
                </a:solidFill>
              </a:rPr>
              <a:t>(N=110) 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0.63412</cdr:x>
      <cdr:y>0.11846</cdr:y>
    </cdr:from>
    <cdr:to>
      <cdr:x>0.78753</cdr:x>
      <cdr:y>0.2061</cdr:y>
    </cdr:to>
    <cdr:sp macro="" textlink="">
      <cdr:nvSpPr>
        <cdr:cNvPr id="4" name="3 Rectángulo">
          <a:extLst xmlns:a="http://schemas.openxmlformats.org/drawingml/2006/main">
            <a:ext uri="{FF2B5EF4-FFF2-40B4-BE49-F238E27FC236}">
              <a16:creationId xmlns:a16="http://schemas.microsoft.com/office/drawing/2014/main" id="{65375088-5F9A-F442-848D-1FDF4F44D7F5}"/>
            </a:ext>
          </a:extLst>
        </cdr:cNvPr>
        <cdr:cNvSpPr/>
      </cdr:nvSpPr>
      <cdr:spPr>
        <a:xfrm xmlns:a="http://schemas.openxmlformats.org/drawingml/2006/main">
          <a:off x="4429156" y="571504"/>
          <a:ext cx="1071570" cy="422809"/>
        </a:xfrm>
        <a:prstGeom xmlns:a="http://schemas.openxmlformats.org/drawingml/2006/main" prst="rect">
          <a:avLst/>
        </a:prstGeom>
        <a:solidFill xmlns:a="http://schemas.openxmlformats.org/drawingml/2006/main">
          <a:srgbClr val="AEF1EA">
            <a:lumMod val="20000"/>
            <a:lumOff val="80000"/>
          </a:srgbClr>
        </a:solidFill>
        <a:ln xmlns:a="http://schemas.openxmlformats.org/drawingml/2006/main" w="12700" cap="flat" cmpd="sng" algn="ctr">
          <a:solidFill>
            <a:srgbClr val="08CAC1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9pPr>
        </a:lstStyle>
        <a:p xmlns:a="http://schemas.openxmlformats.org/drawingml/2006/main">
          <a:pPr algn="ctr"/>
          <a:r>
            <a:rPr lang="es-ES" b="1" dirty="0">
              <a:solidFill>
                <a:sysClr val="windowText" lastClr="000000"/>
              </a:solidFill>
              <a:latin typeface="+mn-lt"/>
            </a:rPr>
            <a:t>3 (30%)</a:t>
          </a:r>
        </a:p>
      </cdr:txBody>
    </cdr:sp>
  </cdr:relSizeAnchor>
  <cdr:relSizeAnchor xmlns:cdr="http://schemas.openxmlformats.org/drawingml/2006/chartDrawing">
    <cdr:from>
      <cdr:x>0.08182</cdr:x>
      <cdr:y>0.22211</cdr:y>
    </cdr:from>
    <cdr:to>
      <cdr:x>0.24546</cdr:x>
      <cdr:y>0.30975</cdr:y>
    </cdr:to>
    <cdr:sp macro="" textlink="">
      <cdr:nvSpPr>
        <cdr:cNvPr id="5" name="4 Rectángulo">
          <a:extLst xmlns:a="http://schemas.openxmlformats.org/drawingml/2006/main">
            <a:ext uri="{FF2B5EF4-FFF2-40B4-BE49-F238E27FC236}">
              <a16:creationId xmlns:a16="http://schemas.microsoft.com/office/drawing/2014/main" id="{C1B696F1-5EC5-4B46-ABA6-6D080937D187}"/>
            </a:ext>
          </a:extLst>
        </cdr:cNvPr>
        <cdr:cNvSpPr/>
      </cdr:nvSpPr>
      <cdr:spPr>
        <a:xfrm xmlns:a="http://schemas.openxmlformats.org/drawingml/2006/main">
          <a:off x="571504" y="1071570"/>
          <a:ext cx="1143008" cy="42280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9pPr>
        </a:lstStyle>
        <a:p xmlns:a="http://schemas.openxmlformats.org/drawingml/2006/main">
          <a:pPr algn="ctr"/>
          <a:r>
            <a:rPr lang="es-ES" b="1" dirty="0">
              <a:solidFill>
                <a:sysClr val="windowText" lastClr="000000"/>
              </a:solidFill>
              <a:latin typeface="+mn-lt"/>
            </a:rPr>
            <a:t>1 (1,2%)</a:t>
          </a:r>
        </a:p>
      </cdr:txBody>
    </cdr:sp>
  </cdr:relSizeAnchor>
  <cdr:relSizeAnchor xmlns:cdr="http://schemas.openxmlformats.org/drawingml/2006/chartDrawing">
    <cdr:from>
      <cdr:x>0.38865</cdr:x>
      <cdr:y>0.38499</cdr:y>
    </cdr:from>
    <cdr:to>
      <cdr:x>0.57422</cdr:x>
      <cdr:y>0.53424</cdr:y>
    </cdr:to>
    <cdr:sp macro="" textlink="">
      <cdr:nvSpPr>
        <cdr:cNvPr id="2" name="1 Rectángulo">
          <a:extLst xmlns:a="http://schemas.openxmlformats.org/drawingml/2006/main">
            <a:ext uri="{FF2B5EF4-FFF2-40B4-BE49-F238E27FC236}">
              <a16:creationId xmlns:a16="http://schemas.microsoft.com/office/drawing/2014/main" id="{1CF18FE7-924C-604F-B61F-017E8EAAF0FC}"/>
            </a:ext>
          </a:extLst>
        </cdr:cNvPr>
        <cdr:cNvSpPr/>
      </cdr:nvSpPr>
      <cdr:spPr>
        <a:xfrm xmlns:a="http://schemas.openxmlformats.org/drawingml/2006/main">
          <a:off x="2714644" y="1857388"/>
          <a:ext cx="1296144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AEF1EA">
            <a:lumMod val="20000"/>
            <a:lumOff val="80000"/>
          </a:srgbClr>
        </a:solidFill>
        <a:ln xmlns:a="http://schemas.openxmlformats.org/drawingml/2006/main" w="12700" cap="flat" cmpd="sng" algn="ctr">
          <a:solidFill>
            <a:srgbClr val="08CAC1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9pPr>
        </a:lstStyle>
        <a:p xmlns:a="http://schemas.openxmlformats.org/drawingml/2006/main">
          <a:pPr algn="ctr"/>
          <a:r>
            <a:rPr lang="es-ES" b="1" dirty="0">
              <a:solidFill>
                <a:sysClr val="windowText" lastClr="000000"/>
              </a:solidFill>
              <a:latin typeface="+mn-lt"/>
            </a:rPr>
            <a:t>N=5 (4,1%)</a:t>
          </a:r>
        </a:p>
      </cdr:txBody>
    </cdr:sp>
  </cdr:relSizeAnchor>
  <cdr:relSizeAnchor xmlns:cdr="http://schemas.openxmlformats.org/drawingml/2006/chartDrawing">
    <cdr:from>
      <cdr:x>0.50116</cdr:x>
      <cdr:y>0.01481</cdr:y>
    </cdr:from>
    <cdr:to>
      <cdr:x>0.69548</cdr:x>
      <cdr:y>0.10244</cdr:y>
    </cdr:to>
    <cdr:sp macro="" textlink="">
      <cdr:nvSpPr>
        <cdr:cNvPr id="3" name="2 Rectángulo">
          <a:extLst xmlns:a="http://schemas.openxmlformats.org/drawingml/2006/main">
            <a:ext uri="{FF2B5EF4-FFF2-40B4-BE49-F238E27FC236}">
              <a16:creationId xmlns:a16="http://schemas.microsoft.com/office/drawing/2014/main" id="{14C804C4-86DC-E44F-ADDB-704BF6FAF411}"/>
            </a:ext>
          </a:extLst>
        </cdr:cNvPr>
        <cdr:cNvSpPr/>
      </cdr:nvSpPr>
      <cdr:spPr>
        <a:xfrm xmlns:a="http://schemas.openxmlformats.org/drawingml/2006/main">
          <a:off x="3500490" y="71451"/>
          <a:ext cx="1357294" cy="422774"/>
        </a:xfrm>
        <a:prstGeom xmlns:a="http://schemas.openxmlformats.org/drawingml/2006/main" prst="rect">
          <a:avLst/>
        </a:prstGeom>
        <a:solidFill xmlns:a="http://schemas.openxmlformats.org/drawingml/2006/main">
          <a:srgbClr val="AEF1EA">
            <a:lumMod val="20000"/>
            <a:lumOff val="80000"/>
          </a:srgbClr>
        </a:solidFill>
        <a:ln xmlns:a="http://schemas.openxmlformats.org/drawingml/2006/main" w="12700" cap="flat" cmpd="sng" algn="ctr">
          <a:solidFill>
            <a:srgbClr val="08CAC1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alatino Linotype"/>
            </a:defRPr>
          </a:lvl9pPr>
        </a:lstStyle>
        <a:p xmlns:a="http://schemas.openxmlformats.org/drawingml/2006/main">
          <a:pPr algn="ctr"/>
          <a:r>
            <a:rPr lang="es-ES" b="1" dirty="0">
              <a:solidFill>
                <a:sysClr val="windowText" lastClr="000000"/>
              </a:solidFill>
              <a:latin typeface="+mn-lt"/>
            </a:rPr>
            <a:t>1 (16,7%)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24DAE-7133-44BA-B3CD-57F02074B11E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11F4D-C425-4DF4-BAFE-8E38B33840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to Prof. </a:t>
            </a:r>
            <a:r>
              <a:rPr lang="es-ES" dirty="0" err="1"/>
              <a:t>Gillion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club hernie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kind</a:t>
            </a:r>
            <a:r>
              <a:rPr lang="es-ES" dirty="0"/>
              <a:t> </a:t>
            </a:r>
            <a:r>
              <a:rPr lang="es-ES" dirty="0" err="1"/>
              <a:t>invitation</a:t>
            </a:r>
            <a:r>
              <a:rPr lang="es-ES" dirty="0"/>
              <a:t>.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nice</a:t>
            </a:r>
            <a:r>
              <a:rPr lang="es-ES" dirty="0"/>
              <a:t> place and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excellent</a:t>
            </a:r>
            <a:r>
              <a:rPr lang="es-ES" dirty="0"/>
              <a:t> meeting.  </a:t>
            </a:r>
            <a:r>
              <a:rPr lang="es-ES" dirty="0" err="1"/>
              <a:t>It’s</a:t>
            </a:r>
            <a:r>
              <a:rPr lang="es-ES" dirty="0"/>
              <a:t> a </a:t>
            </a:r>
            <a:r>
              <a:rPr lang="es-ES" dirty="0" err="1"/>
              <a:t>privilege</a:t>
            </a:r>
            <a:r>
              <a:rPr lang="es-ES" dirty="0"/>
              <a:t> to me to be </a:t>
            </a:r>
            <a:r>
              <a:rPr lang="es-ES" dirty="0" err="1"/>
              <a:t>here</a:t>
            </a:r>
            <a:r>
              <a:rPr lang="es-ES" dirty="0"/>
              <a:t> </a:t>
            </a:r>
            <a:r>
              <a:rPr lang="es-ES" dirty="0" err="1"/>
              <a:t>taking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of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fantastic</a:t>
            </a:r>
            <a:r>
              <a:rPr lang="es-ES" dirty="0"/>
              <a:t> panel of </a:t>
            </a:r>
            <a:r>
              <a:rPr lang="es-ES" dirty="0" err="1"/>
              <a:t>experts</a:t>
            </a:r>
            <a:r>
              <a:rPr lang="es-ES" dirty="0"/>
              <a:t>.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use of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meshes</a:t>
            </a:r>
            <a:r>
              <a:rPr lang="es-ES" dirty="0"/>
              <a:t> in </a:t>
            </a:r>
            <a:r>
              <a:rPr lang="es-ES" dirty="0" err="1"/>
              <a:t>emergencies</a:t>
            </a:r>
            <a:r>
              <a:rPr lang="es-ES" dirty="0"/>
              <a:t> to </a:t>
            </a:r>
            <a:r>
              <a:rPr lang="es-ES" dirty="0" err="1"/>
              <a:t>prevent</a:t>
            </a:r>
            <a:r>
              <a:rPr lang="es-ES" dirty="0"/>
              <a:t> </a:t>
            </a:r>
            <a:r>
              <a:rPr lang="es-ES" dirty="0" err="1"/>
              <a:t>incisional</a:t>
            </a:r>
            <a:r>
              <a:rPr lang="es-ES" dirty="0"/>
              <a:t> hernia.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88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These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demographic</a:t>
            </a:r>
            <a:r>
              <a:rPr lang="es-ES" dirty="0"/>
              <a:t> </a:t>
            </a:r>
            <a:r>
              <a:rPr lang="es-ES" dirty="0" err="1"/>
              <a:t>charatecistics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.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receiving</a:t>
            </a:r>
            <a:r>
              <a:rPr lang="es-ES" dirty="0"/>
              <a:t> a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older</a:t>
            </a:r>
            <a:r>
              <a:rPr lang="es-ES" dirty="0"/>
              <a:t>, more </a:t>
            </a:r>
            <a:r>
              <a:rPr lang="es-ES" dirty="0" err="1"/>
              <a:t>frequently</a:t>
            </a:r>
            <a:r>
              <a:rPr lang="es-ES" dirty="0"/>
              <a:t> </a:t>
            </a:r>
            <a:r>
              <a:rPr lang="es-ES" dirty="0" err="1"/>
              <a:t>obese</a:t>
            </a:r>
            <a:r>
              <a:rPr lang="es-ES" dirty="0"/>
              <a:t>,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previous</a:t>
            </a:r>
            <a:r>
              <a:rPr lang="es-ES" dirty="0"/>
              <a:t> </a:t>
            </a:r>
            <a:r>
              <a:rPr lang="es-ES" dirty="0" err="1"/>
              <a:t>surgery</a:t>
            </a:r>
            <a:r>
              <a:rPr lang="es-ES" dirty="0"/>
              <a:t> and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of </a:t>
            </a:r>
            <a:r>
              <a:rPr lang="es-ES" dirty="0" err="1"/>
              <a:t>comorbidities</a:t>
            </a:r>
            <a:r>
              <a:rPr lang="es-ES" dirty="0"/>
              <a:t>. </a:t>
            </a:r>
            <a:r>
              <a:rPr lang="es-ES" dirty="0" err="1"/>
              <a:t>All</a:t>
            </a:r>
            <a:r>
              <a:rPr lang="es-ES" dirty="0"/>
              <a:t> of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characteristics</a:t>
            </a:r>
            <a:r>
              <a:rPr lang="es-ES" dirty="0"/>
              <a:t> 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predicts</a:t>
            </a:r>
            <a:r>
              <a:rPr lang="es-ES" dirty="0"/>
              <a:t> more </a:t>
            </a:r>
            <a:r>
              <a:rPr lang="es-ES" dirty="0" err="1"/>
              <a:t>complications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37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These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of </a:t>
            </a:r>
            <a:r>
              <a:rPr lang="es-ES" dirty="0" err="1"/>
              <a:t>operations</a:t>
            </a:r>
            <a:r>
              <a:rPr lang="es-ES" dirty="0"/>
              <a:t> </a:t>
            </a:r>
            <a:r>
              <a:rPr lang="es-ES" dirty="0" err="1"/>
              <a:t>performed</a:t>
            </a:r>
            <a:r>
              <a:rPr lang="es-ES" dirty="0"/>
              <a:t>, </a:t>
            </a:r>
            <a:r>
              <a:rPr lang="es-ES" dirty="0" err="1"/>
              <a:t>very</a:t>
            </a:r>
            <a:r>
              <a:rPr lang="es-ES" dirty="0"/>
              <a:t> similar in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dirty="0" err="1"/>
              <a:t>except</a:t>
            </a:r>
            <a:r>
              <a:rPr lang="es-ES" dirty="0"/>
              <a:t> a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frequency</a:t>
            </a:r>
            <a:r>
              <a:rPr lang="es-ES" dirty="0"/>
              <a:t> of </a:t>
            </a:r>
            <a:r>
              <a:rPr lang="es-ES" dirty="0" err="1"/>
              <a:t>perforated</a:t>
            </a:r>
            <a:r>
              <a:rPr lang="es-ES" dirty="0"/>
              <a:t> </a:t>
            </a:r>
            <a:r>
              <a:rPr lang="es-ES" dirty="0" err="1"/>
              <a:t>ulcer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sutured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and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percentage</a:t>
            </a:r>
            <a:r>
              <a:rPr lang="es-ES" dirty="0"/>
              <a:t> of </a:t>
            </a:r>
            <a:r>
              <a:rPr lang="es-ES" dirty="0" err="1"/>
              <a:t>reoperations</a:t>
            </a:r>
            <a:r>
              <a:rPr lang="es-ES" dirty="0"/>
              <a:t> </a:t>
            </a:r>
            <a:r>
              <a:rPr lang="es-ES" dirty="0" err="1"/>
              <a:t>after</a:t>
            </a:r>
            <a:r>
              <a:rPr lang="es-ES" dirty="0"/>
              <a:t> </a:t>
            </a:r>
            <a:r>
              <a:rPr lang="es-ES" dirty="0" err="1"/>
              <a:t>elective</a:t>
            </a:r>
            <a:r>
              <a:rPr lang="es-ES" dirty="0"/>
              <a:t> </a:t>
            </a:r>
            <a:r>
              <a:rPr lang="es-ES" dirty="0" err="1"/>
              <a:t>surgery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8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grade of </a:t>
            </a:r>
            <a:r>
              <a:rPr lang="es-ES" dirty="0" err="1"/>
              <a:t>contamination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similar in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a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percentage</a:t>
            </a:r>
            <a:r>
              <a:rPr lang="es-ES" dirty="0"/>
              <a:t> of </a:t>
            </a:r>
            <a:r>
              <a:rPr lang="es-ES" dirty="0" err="1"/>
              <a:t>highly</a:t>
            </a:r>
            <a:r>
              <a:rPr lang="es-ES" dirty="0"/>
              <a:t> </a:t>
            </a:r>
            <a:r>
              <a:rPr lang="es-ES" dirty="0" err="1"/>
              <a:t>contaminated</a:t>
            </a:r>
            <a:r>
              <a:rPr lang="es-ES" dirty="0"/>
              <a:t> </a:t>
            </a:r>
            <a:r>
              <a:rPr lang="es-ES" dirty="0" err="1"/>
              <a:t>surgery</a:t>
            </a:r>
            <a:r>
              <a:rPr lang="es-ES" dirty="0"/>
              <a:t> </a:t>
            </a:r>
            <a:r>
              <a:rPr lang="es-ES" dirty="0" err="1"/>
              <a:t>appears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30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Comparing</a:t>
            </a:r>
            <a:r>
              <a:rPr lang="es-ES" dirty="0"/>
              <a:t> </a:t>
            </a:r>
            <a:r>
              <a:rPr lang="es-ES" dirty="0" err="1"/>
              <a:t>postoperative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index</a:t>
            </a:r>
            <a:r>
              <a:rPr lang="es-ES" dirty="0"/>
              <a:t> of </a:t>
            </a:r>
            <a:r>
              <a:rPr lang="es-ES" dirty="0" err="1"/>
              <a:t>complications</a:t>
            </a:r>
            <a:r>
              <a:rPr lang="es-ES" dirty="0"/>
              <a:t> </a:t>
            </a:r>
            <a:r>
              <a:rPr lang="es-ES" dirty="0" err="1"/>
              <a:t>classified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Clavien-Dindo</a:t>
            </a:r>
            <a:r>
              <a:rPr lang="es-ES" dirty="0"/>
              <a:t> grade </a:t>
            </a:r>
            <a:r>
              <a:rPr lang="es-ES" dirty="0" err="1"/>
              <a:t>was</a:t>
            </a:r>
            <a:r>
              <a:rPr lang="es-ES" dirty="0"/>
              <a:t> similar in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. </a:t>
            </a:r>
            <a:r>
              <a:rPr lang="es-ES" b="1" dirty="0"/>
              <a:t> </a:t>
            </a:r>
            <a:r>
              <a:rPr lang="es-ES" b="1" dirty="0" err="1"/>
              <a:t>Although</a:t>
            </a:r>
            <a:r>
              <a:rPr lang="es-ES" b="1" dirty="0"/>
              <a:t> </a:t>
            </a:r>
            <a:r>
              <a:rPr lang="es-ES" dirty="0"/>
              <a:t>a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frequency</a:t>
            </a:r>
            <a:r>
              <a:rPr lang="es-ES" dirty="0"/>
              <a:t> of </a:t>
            </a:r>
            <a:r>
              <a:rPr lang="es-ES" dirty="0" err="1"/>
              <a:t>complications</a:t>
            </a:r>
            <a:r>
              <a:rPr lang="es-ES" dirty="0"/>
              <a:t> and </a:t>
            </a:r>
            <a:r>
              <a:rPr lang="es-ES" dirty="0" err="1"/>
              <a:t>wound</a:t>
            </a:r>
            <a:r>
              <a:rPr lang="es-ES" dirty="0"/>
              <a:t> </a:t>
            </a:r>
            <a:r>
              <a:rPr lang="es-ES" dirty="0" err="1"/>
              <a:t>infection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present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. And </a:t>
            </a:r>
            <a:r>
              <a:rPr lang="es-ES" dirty="0" err="1"/>
              <a:t>it’s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to </a:t>
            </a:r>
            <a:r>
              <a:rPr lang="es-ES" dirty="0" err="1"/>
              <a:t>point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burst</a:t>
            </a:r>
            <a:r>
              <a:rPr lang="es-ES" dirty="0"/>
              <a:t> abdomen </a:t>
            </a:r>
            <a:r>
              <a:rPr lang="es-ES" dirty="0" err="1"/>
              <a:t>was</a:t>
            </a:r>
            <a:r>
              <a:rPr lang="es-ES"/>
              <a:t> diagnosed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.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situations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statistical</a:t>
            </a:r>
            <a:r>
              <a:rPr lang="es-ES" dirty="0"/>
              <a:t> </a:t>
            </a:r>
            <a:r>
              <a:rPr lang="es-ES" dirty="0" err="1"/>
              <a:t>significance</a:t>
            </a:r>
            <a:r>
              <a:rPr lang="es-ES" dirty="0"/>
              <a:t>. </a:t>
            </a:r>
            <a:r>
              <a:rPr lang="es-ES" b="1" dirty="0" err="1"/>
              <a:t>Therefore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data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safe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-up </a:t>
            </a:r>
            <a:r>
              <a:rPr lang="es-ES" dirty="0" err="1"/>
              <a:t>only</a:t>
            </a:r>
            <a:r>
              <a:rPr lang="es-ES" dirty="0"/>
              <a:t> 6% of </a:t>
            </a:r>
            <a:r>
              <a:rPr lang="es-ES" dirty="0" err="1"/>
              <a:t>patients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incisional</a:t>
            </a:r>
            <a:r>
              <a:rPr lang="es-ES" dirty="0"/>
              <a:t> hernia. </a:t>
            </a:r>
            <a:r>
              <a:rPr lang="es-ES" dirty="0" err="1"/>
              <a:t>Analysing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, </a:t>
            </a:r>
            <a:r>
              <a:rPr lang="es-ES" dirty="0" err="1"/>
              <a:t>all</a:t>
            </a:r>
            <a:r>
              <a:rPr lang="es-ES" dirty="0"/>
              <a:t> of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showed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differences</a:t>
            </a:r>
            <a:r>
              <a:rPr lang="es-ES" dirty="0"/>
              <a:t>.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significantly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obese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probably</a:t>
            </a:r>
            <a:r>
              <a:rPr lang="es-ES" dirty="0"/>
              <a:t> </a:t>
            </a:r>
            <a:r>
              <a:rPr lang="es-ES" dirty="0" err="1"/>
              <a:t>due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sample</a:t>
            </a:r>
            <a:r>
              <a:rPr lang="es-ES" dirty="0"/>
              <a:t> </a:t>
            </a:r>
            <a:r>
              <a:rPr lang="es-ES" dirty="0" err="1"/>
              <a:t>size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situations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grade of </a:t>
            </a:r>
            <a:r>
              <a:rPr lang="es-ES" dirty="0" err="1"/>
              <a:t>contamination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showed</a:t>
            </a:r>
            <a:r>
              <a:rPr lang="es-ES" dirty="0"/>
              <a:t>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rate</a:t>
            </a:r>
            <a:r>
              <a:rPr lang="es-ES" dirty="0"/>
              <a:t> of </a:t>
            </a:r>
            <a:r>
              <a:rPr lang="es-ES" dirty="0" err="1"/>
              <a:t>incisional</a:t>
            </a:r>
            <a:r>
              <a:rPr lang="es-ES" dirty="0"/>
              <a:t> hernias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. </a:t>
            </a:r>
            <a:r>
              <a:rPr lang="es-ES" dirty="0" err="1"/>
              <a:t>Therefore</a:t>
            </a:r>
            <a:r>
              <a:rPr lang="es-ES" dirty="0"/>
              <a:t> a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baseline="0" dirty="0" err="1"/>
              <a:t>was</a:t>
            </a:r>
            <a:r>
              <a:rPr lang="es-ES" baseline="0" dirty="0"/>
              <a:t> </a:t>
            </a:r>
            <a:r>
              <a:rPr lang="es-ES" baseline="0" dirty="0" err="1"/>
              <a:t>effective</a:t>
            </a:r>
            <a:r>
              <a:rPr lang="es-ES" baseline="0" dirty="0"/>
              <a:t> to </a:t>
            </a:r>
            <a:r>
              <a:rPr lang="es-ES" baseline="0" dirty="0" err="1"/>
              <a:t>prevent</a:t>
            </a:r>
            <a:r>
              <a:rPr lang="es-ES" baseline="0" dirty="0"/>
              <a:t> </a:t>
            </a:r>
            <a:r>
              <a:rPr lang="es-ES" baseline="0" dirty="0" err="1"/>
              <a:t>incisional</a:t>
            </a:r>
            <a:r>
              <a:rPr lang="es-ES" baseline="0" dirty="0"/>
              <a:t> hernia in </a:t>
            </a:r>
            <a:r>
              <a:rPr lang="es-ES" baseline="0" dirty="0" err="1"/>
              <a:t>high</a:t>
            </a:r>
            <a:r>
              <a:rPr lang="es-ES" baseline="0" dirty="0"/>
              <a:t> </a:t>
            </a:r>
            <a:r>
              <a:rPr lang="es-ES" baseline="0" dirty="0" err="1"/>
              <a:t>risk</a:t>
            </a:r>
            <a:r>
              <a:rPr lang="es-ES" baseline="0" dirty="0"/>
              <a:t> </a:t>
            </a:r>
            <a:r>
              <a:rPr lang="es-ES" baseline="0" dirty="0" err="1"/>
              <a:t>patients</a:t>
            </a:r>
            <a:r>
              <a:rPr lang="es-ES" baseline="0" dirty="0"/>
              <a:t> and </a:t>
            </a:r>
            <a:r>
              <a:rPr lang="es-ES" baseline="0" dirty="0" err="1"/>
              <a:t>situations</a:t>
            </a:r>
            <a:r>
              <a:rPr lang="es-ES" baseline="0" dirty="0"/>
              <a:t>.</a:t>
            </a:r>
          </a:p>
          <a:p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dont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</a:t>
            </a:r>
            <a:r>
              <a:rPr lang="es-ES" baseline="0" dirty="0" err="1"/>
              <a:t>any</a:t>
            </a:r>
            <a:r>
              <a:rPr lang="es-ES" baseline="0" dirty="0"/>
              <a:t> </a:t>
            </a:r>
            <a:r>
              <a:rPr lang="es-ES" baseline="0" dirty="0" err="1"/>
              <a:t>chronic</a:t>
            </a:r>
            <a:r>
              <a:rPr lang="es-ES" baseline="0" dirty="0"/>
              <a:t> </a:t>
            </a:r>
            <a:r>
              <a:rPr lang="es-ES" baseline="0" dirty="0" err="1"/>
              <a:t>infection</a:t>
            </a:r>
            <a:r>
              <a:rPr lang="es-ES" baseline="0" dirty="0"/>
              <a:t> and </a:t>
            </a:r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dont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</a:t>
            </a:r>
            <a:r>
              <a:rPr lang="es-ES" baseline="0" dirty="0" err="1"/>
              <a:t>needed</a:t>
            </a:r>
            <a:r>
              <a:rPr lang="es-ES" baseline="0" dirty="0"/>
              <a:t> to </a:t>
            </a:r>
            <a:r>
              <a:rPr lang="es-ES" baseline="0" dirty="0" err="1"/>
              <a:t>explant</a:t>
            </a:r>
            <a:r>
              <a:rPr lang="es-ES" baseline="0" dirty="0"/>
              <a:t> </a:t>
            </a:r>
            <a:r>
              <a:rPr lang="es-ES" baseline="0" dirty="0" err="1"/>
              <a:t>any</a:t>
            </a:r>
            <a:r>
              <a:rPr lang="es-ES" baseline="0" dirty="0"/>
              <a:t> </a:t>
            </a:r>
            <a:r>
              <a:rPr lang="es-ES" baseline="0" dirty="0" err="1"/>
              <a:t>mesh</a:t>
            </a:r>
            <a:r>
              <a:rPr lang="es-ES" baseline="0" dirty="0"/>
              <a:t> in </a:t>
            </a:r>
            <a:r>
              <a:rPr lang="es-ES" baseline="0" dirty="0" err="1"/>
              <a:t>these</a:t>
            </a:r>
            <a:r>
              <a:rPr lang="es-ES" baseline="0" dirty="0"/>
              <a:t> </a:t>
            </a:r>
            <a:r>
              <a:rPr lang="es-ES" baseline="0" dirty="0" err="1"/>
              <a:t>patients</a:t>
            </a:r>
            <a:r>
              <a:rPr lang="es-ES" baseline="0" dirty="0"/>
              <a:t> </a:t>
            </a:r>
            <a:r>
              <a:rPr lang="es-ES" baseline="0" dirty="0" err="1"/>
              <a:t>since</a:t>
            </a:r>
            <a:r>
              <a:rPr lang="es-ES" baseline="0" dirty="0"/>
              <a:t> </a:t>
            </a:r>
            <a:r>
              <a:rPr lang="es-ES" baseline="0" dirty="0" err="1"/>
              <a:t>then</a:t>
            </a:r>
            <a:r>
              <a:rPr lang="es-ES" baseline="0" dirty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 </a:t>
            </a:r>
            <a:r>
              <a:rPr lang="es-ES" dirty="0" err="1"/>
              <a:t>have</a:t>
            </a:r>
            <a:r>
              <a:rPr lang="es-ES" dirty="0"/>
              <a:t> more data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498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</a:t>
            </a:r>
            <a:r>
              <a:rPr lang="es-ES" dirty="0" err="1"/>
              <a:t>protocol</a:t>
            </a:r>
            <a:r>
              <a:rPr lang="es-ES" dirty="0"/>
              <a:t> </a:t>
            </a:r>
            <a:r>
              <a:rPr lang="es-ES" dirty="0" err="1"/>
              <a:t>combining</a:t>
            </a:r>
            <a:r>
              <a:rPr lang="es-ES" dirty="0"/>
              <a:t> short </a:t>
            </a:r>
            <a:r>
              <a:rPr lang="es-ES" dirty="0" err="1"/>
              <a:t>stitch</a:t>
            </a:r>
            <a:r>
              <a:rPr lang="es-ES" dirty="0"/>
              <a:t> </a:t>
            </a:r>
            <a:r>
              <a:rPr lang="es-ES" dirty="0" err="1"/>
              <a:t>closure</a:t>
            </a:r>
            <a:r>
              <a:rPr lang="es-ES" dirty="0"/>
              <a:t>  and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meshes</a:t>
            </a:r>
            <a:r>
              <a:rPr lang="es-ES" dirty="0"/>
              <a:t> in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algorithm</a:t>
            </a:r>
            <a:r>
              <a:rPr lang="es-ES" dirty="0"/>
              <a:t> and </a:t>
            </a:r>
            <a:r>
              <a:rPr lang="es-ES" dirty="0" err="1"/>
              <a:t>these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considered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641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period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registered</a:t>
            </a:r>
            <a:r>
              <a:rPr lang="es-ES" dirty="0"/>
              <a:t> 318 </a:t>
            </a:r>
            <a:r>
              <a:rPr lang="es-ES" dirty="0" err="1"/>
              <a:t>operations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postoperative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done in 165 and 126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completed</a:t>
            </a:r>
            <a:r>
              <a:rPr lang="es-ES" dirty="0"/>
              <a:t> a mínimum </a:t>
            </a:r>
            <a:r>
              <a:rPr lang="es-ES" dirty="0" err="1"/>
              <a:t>six</a:t>
            </a:r>
            <a:r>
              <a:rPr lang="es-ES" dirty="0"/>
              <a:t> </a:t>
            </a:r>
            <a:r>
              <a:rPr lang="es-ES" dirty="0" err="1"/>
              <a:t>months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-up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993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These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characteristics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sample</a:t>
            </a:r>
            <a:r>
              <a:rPr lang="es-ES" dirty="0"/>
              <a:t>. </a:t>
            </a:r>
            <a:r>
              <a:rPr lang="es-ES" dirty="0" err="1"/>
              <a:t>Very</a:t>
            </a:r>
            <a:r>
              <a:rPr lang="es-ES" dirty="0"/>
              <a:t> similar to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previous</a:t>
            </a:r>
            <a:r>
              <a:rPr lang="es-ES" dirty="0"/>
              <a:t> series. </a:t>
            </a:r>
            <a:r>
              <a:rPr lang="es-ES" dirty="0" err="1"/>
              <a:t>Older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, </a:t>
            </a:r>
            <a:r>
              <a:rPr lang="es-ES" dirty="0" err="1"/>
              <a:t>mainly</a:t>
            </a:r>
            <a:r>
              <a:rPr lang="es-ES" dirty="0"/>
              <a:t> </a:t>
            </a:r>
            <a:r>
              <a:rPr lang="es-ES" dirty="0" err="1"/>
              <a:t>male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frequency</a:t>
            </a:r>
            <a:r>
              <a:rPr lang="es-ES" dirty="0"/>
              <a:t> of </a:t>
            </a:r>
            <a:r>
              <a:rPr lang="es-ES" dirty="0" err="1"/>
              <a:t>comorbidities</a:t>
            </a:r>
            <a:r>
              <a:rPr lang="es-ES" dirty="0"/>
              <a:t> and a </a:t>
            </a:r>
            <a:r>
              <a:rPr lang="es-ES" dirty="0" err="1"/>
              <a:t>relevant</a:t>
            </a:r>
            <a:r>
              <a:rPr lang="es-ES" dirty="0"/>
              <a:t> </a:t>
            </a:r>
            <a:r>
              <a:rPr lang="es-ES" dirty="0" err="1"/>
              <a:t>percentatge</a:t>
            </a:r>
            <a:r>
              <a:rPr lang="es-ES" dirty="0"/>
              <a:t> of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98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These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 of </a:t>
            </a:r>
            <a:r>
              <a:rPr lang="es-ES" dirty="0" err="1"/>
              <a:t>burst</a:t>
            </a:r>
            <a:r>
              <a:rPr lang="es-ES" dirty="0"/>
              <a:t> abdomen </a:t>
            </a:r>
            <a:r>
              <a:rPr lang="es-ES" dirty="0" err="1"/>
              <a:t>classified</a:t>
            </a:r>
            <a:r>
              <a:rPr lang="es-ES" dirty="0"/>
              <a:t> </a:t>
            </a:r>
            <a:r>
              <a:rPr lang="es-ES" dirty="0" err="1"/>
              <a:t>according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fulfillment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protocol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protocol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complete </a:t>
            </a:r>
            <a:r>
              <a:rPr lang="es-ES" dirty="0" err="1"/>
              <a:t>using</a:t>
            </a:r>
            <a:r>
              <a:rPr lang="es-ES" dirty="0"/>
              <a:t> short </a:t>
            </a:r>
            <a:r>
              <a:rPr lang="es-ES" dirty="0" err="1"/>
              <a:t>stitch</a:t>
            </a:r>
            <a:r>
              <a:rPr lang="es-ES" dirty="0"/>
              <a:t> and a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indicated</a:t>
            </a:r>
            <a:r>
              <a:rPr lang="es-ES" dirty="0"/>
              <a:t> in 69%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, 17% </a:t>
            </a:r>
            <a:r>
              <a:rPr lang="es-ES" dirty="0" err="1"/>
              <a:t>receive</a:t>
            </a:r>
            <a:r>
              <a:rPr lang="es-ES" dirty="0"/>
              <a:t> </a:t>
            </a:r>
            <a:r>
              <a:rPr lang="es-ES" dirty="0" err="1"/>
              <a:t>properly</a:t>
            </a:r>
            <a:r>
              <a:rPr lang="es-ES" dirty="0"/>
              <a:t> a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closure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short </a:t>
            </a:r>
            <a:r>
              <a:rPr lang="es-ES" dirty="0" err="1"/>
              <a:t>stitch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rest</a:t>
            </a:r>
            <a:r>
              <a:rPr lang="es-ES" dirty="0"/>
              <a:t> </a:t>
            </a:r>
            <a:r>
              <a:rPr lang="es-ES" dirty="0" err="1"/>
              <a:t>does’nt</a:t>
            </a:r>
            <a:r>
              <a:rPr lang="es-ES" dirty="0"/>
              <a:t> </a:t>
            </a:r>
            <a:r>
              <a:rPr lang="es-ES" dirty="0" err="1"/>
              <a:t>fulfill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protocol</a:t>
            </a:r>
            <a:r>
              <a:rPr lang="es-ES" dirty="0"/>
              <a:t>.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burst</a:t>
            </a:r>
            <a:r>
              <a:rPr lang="es-ES" dirty="0"/>
              <a:t> abdomen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diagnosed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month</a:t>
            </a:r>
            <a:r>
              <a:rPr lang="es-ES" dirty="0"/>
              <a:t>.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means</a:t>
            </a:r>
            <a:r>
              <a:rPr lang="es-ES" dirty="0"/>
              <a:t> a 0,6% of </a:t>
            </a:r>
            <a:r>
              <a:rPr lang="es-ES" dirty="0" err="1"/>
              <a:t>burst</a:t>
            </a:r>
            <a:r>
              <a:rPr lang="es-ES" dirty="0"/>
              <a:t> abdomen.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98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Usually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surgeons</a:t>
            </a:r>
            <a:r>
              <a:rPr lang="es-ES" dirty="0"/>
              <a:t> are </a:t>
            </a:r>
            <a:r>
              <a:rPr lang="es-ES" dirty="0" err="1"/>
              <a:t>worried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meshes</a:t>
            </a:r>
            <a:r>
              <a:rPr lang="es-ES" dirty="0"/>
              <a:t> in </a:t>
            </a:r>
            <a:r>
              <a:rPr lang="es-ES" dirty="0" err="1"/>
              <a:t>emergencies</a:t>
            </a:r>
            <a:r>
              <a:rPr lang="es-ES" dirty="0"/>
              <a:t> and </a:t>
            </a:r>
            <a:r>
              <a:rPr lang="es-ES" dirty="0" err="1"/>
              <a:t>tried</a:t>
            </a:r>
            <a:r>
              <a:rPr lang="es-ES" dirty="0"/>
              <a:t> to </a:t>
            </a:r>
            <a:r>
              <a:rPr lang="es-ES" dirty="0" err="1"/>
              <a:t>avoid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use. At </a:t>
            </a:r>
            <a:r>
              <a:rPr lang="es-ES" dirty="0" err="1"/>
              <a:t>minimum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controversial. </a:t>
            </a:r>
            <a:r>
              <a:rPr lang="es-ES" dirty="0" err="1"/>
              <a:t>But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pros and </a:t>
            </a:r>
            <a:r>
              <a:rPr lang="es-ES" dirty="0" err="1"/>
              <a:t>cons</a:t>
            </a:r>
            <a:r>
              <a:rPr lang="es-ES" dirty="0"/>
              <a:t>?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reason</a:t>
            </a:r>
            <a:r>
              <a:rPr lang="es-ES" dirty="0"/>
              <a:t> </a:t>
            </a:r>
            <a:r>
              <a:rPr lang="es-ES" dirty="0" err="1"/>
              <a:t>against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of </a:t>
            </a:r>
            <a:r>
              <a:rPr lang="es-ES" dirty="0" err="1"/>
              <a:t>infection</a:t>
            </a:r>
            <a:r>
              <a:rPr lang="es-ES" dirty="0"/>
              <a:t>, </a:t>
            </a:r>
            <a:r>
              <a:rPr lang="es-ES" dirty="0" err="1"/>
              <a:t>due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frequency</a:t>
            </a:r>
            <a:r>
              <a:rPr lang="es-ES" dirty="0"/>
              <a:t> of </a:t>
            </a:r>
            <a:r>
              <a:rPr lang="es-ES" dirty="0" err="1"/>
              <a:t>contamination</a:t>
            </a:r>
            <a:r>
              <a:rPr lang="es-ES" dirty="0"/>
              <a:t> in </a:t>
            </a:r>
            <a:r>
              <a:rPr lang="es-ES" dirty="0" err="1"/>
              <a:t>emergencies</a:t>
            </a:r>
            <a:r>
              <a:rPr lang="es-ES" dirty="0"/>
              <a:t>,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prophylaxis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leeds</a:t>
            </a:r>
            <a:r>
              <a:rPr lang="es-ES" dirty="0"/>
              <a:t> to </a:t>
            </a:r>
            <a:r>
              <a:rPr lang="es-ES" dirty="0" err="1"/>
              <a:t>longer</a:t>
            </a:r>
            <a:r>
              <a:rPr lang="es-ES" dirty="0"/>
              <a:t> </a:t>
            </a:r>
            <a:r>
              <a:rPr lang="es-ES" dirty="0" err="1"/>
              <a:t>operations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worry</a:t>
            </a:r>
            <a:r>
              <a:rPr lang="es-ES" dirty="0"/>
              <a:t> of </a:t>
            </a:r>
            <a:r>
              <a:rPr lang="es-ES" dirty="0" err="1"/>
              <a:t>litigation</a:t>
            </a:r>
            <a:r>
              <a:rPr lang="es-ES" dirty="0"/>
              <a:t>.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hand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emergencies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and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situations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of </a:t>
            </a:r>
            <a:r>
              <a:rPr lang="es-ES" dirty="0" err="1"/>
              <a:t>burst</a:t>
            </a:r>
            <a:r>
              <a:rPr lang="es-ES" dirty="0"/>
              <a:t> abdomen, more tan 5%, and </a:t>
            </a:r>
            <a:r>
              <a:rPr lang="es-ES" dirty="0" err="1"/>
              <a:t>associated</a:t>
            </a:r>
            <a:r>
              <a:rPr lang="es-ES" dirty="0"/>
              <a:t> </a:t>
            </a:r>
            <a:r>
              <a:rPr lang="es-ES" dirty="0" err="1"/>
              <a:t>mortality</a:t>
            </a:r>
            <a:r>
              <a:rPr lang="es-ES" dirty="0"/>
              <a:t>, </a:t>
            </a:r>
            <a:r>
              <a:rPr lang="es-ES" dirty="0" err="1"/>
              <a:t>incisional</a:t>
            </a:r>
            <a:r>
              <a:rPr lang="es-ES" dirty="0"/>
              <a:t> hernia </a:t>
            </a:r>
            <a:r>
              <a:rPr lang="es-ES" dirty="0" err="1"/>
              <a:t>is</a:t>
            </a:r>
            <a:r>
              <a:rPr lang="es-ES" dirty="0"/>
              <a:t> more </a:t>
            </a:r>
            <a:r>
              <a:rPr lang="es-ES" dirty="0" err="1"/>
              <a:t>frequent</a:t>
            </a:r>
            <a:r>
              <a:rPr lang="es-ES" dirty="0"/>
              <a:t> (</a:t>
            </a:r>
            <a:r>
              <a:rPr lang="es-ES" dirty="0" err="1"/>
              <a:t>around</a:t>
            </a:r>
            <a:r>
              <a:rPr lang="es-ES" dirty="0"/>
              <a:t> 50% in peritonitis),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of </a:t>
            </a:r>
            <a:r>
              <a:rPr lang="es-ES" dirty="0" err="1"/>
              <a:t>litigiation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present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113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During</a:t>
            </a:r>
            <a:r>
              <a:rPr lang="es-ES" dirty="0"/>
              <a:t> a </a:t>
            </a:r>
            <a:r>
              <a:rPr lang="es-ES" dirty="0" err="1"/>
              <a:t>six</a:t>
            </a:r>
            <a:r>
              <a:rPr lang="es-ES" dirty="0"/>
              <a:t> </a:t>
            </a:r>
            <a:r>
              <a:rPr lang="es-ES" dirty="0" err="1"/>
              <a:t>months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-up,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detected</a:t>
            </a:r>
            <a:r>
              <a:rPr lang="es-ES" dirty="0"/>
              <a:t> </a:t>
            </a:r>
            <a:r>
              <a:rPr lang="es-ES" dirty="0" err="1"/>
              <a:t>five</a:t>
            </a:r>
            <a:r>
              <a:rPr lang="es-ES" dirty="0"/>
              <a:t> </a:t>
            </a:r>
            <a:r>
              <a:rPr lang="es-ES" dirty="0" err="1"/>
              <a:t>incisional</a:t>
            </a:r>
            <a:r>
              <a:rPr lang="es-ES" dirty="0"/>
              <a:t> hernias. </a:t>
            </a:r>
            <a:r>
              <a:rPr lang="es-ES" dirty="0" err="1"/>
              <a:t>Four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lowest</a:t>
            </a:r>
            <a:r>
              <a:rPr lang="es-ES" dirty="0"/>
              <a:t> </a:t>
            </a:r>
            <a:r>
              <a:rPr lang="es-ES" dirty="0" err="1"/>
              <a:t>fulfillment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algorithm</a:t>
            </a:r>
            <a:r>
              <a:rPr lang="es-ES" dirty="0"/>
              <a:t>.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statistically</a:t>
            </a:r>
            <a:r>
              <a:rPr lang="es-ES" dirty="0"/>
              <a:t> </a:t>
            </a:r>
            <a:r>
              <a:rPr lang="es-ES" dirty="0" err="1"/>
              <a:t>signficant</a:t>
            </a:r>
            <a:r>
              <a:rPr lang="es-ES" dirty="0"/>
              <a:t>.</a:t>
            </a:r>
          </a:p>
          <a:p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protocol</a:t>
            </a:r>
            <a:r>
              <a:rPr lang="es-ES" dirty="0"/>
              <a:t> has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990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And </a:t>
            </a:r>
            <a:r>
              <a:rPr lang="es-ES" dirty="0" err="1"/>
              <a:t>still</a:t>
            </a:r>
            <a:r>
              <a:rPr lang="es-ES" dirty="0"/>
              <a:t> I </a:t>
            </a:r>
            <a:r>
              <a:rPr lang="es-ES" dirty="0" err="1"/>
              <a:t>have</a:t>
            </a:r>
            <a:r>
              <a:rPr lang="es-ES" dirty="0"/>
              <a:t> more data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emergecies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696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457200">
              <a:spcBef>
                <a:spcPts val="400"/>
              </a:spcBef>
              <a:buClr>
                <a:srgbClr val="000000"/>
              </a:buClr>
              <a:buFont typeface="Calibri"/>
              <a:defRPr sz="1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reviewed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transverse</a:t>
            </a:r>
            <a:r>
              <a:rPr lang="es-ES" dirty="0"/>
              <a:t> unilateral </a:t>
            </a:r>
            <a:r>
              <a:rPr lang="es-ES" dirty="0" err="1"/>
              <a:t>incisions</a:t>
            </a:r>
            <a:r>
              <a:rPr lang="es-ES" dirty="0"/>
              <a:t> in </a:t>
            </a:r>
            <a:r>
              <a:rPr lang="es-ES" dirty="0" err="1"/>
              <a:t>emergencies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six</a:t>
            </a:r>
            <a:r>
              <a:rPr lang="es-ES" dirty="0"/>
              <a:t> </a:t>
            </a:r>
            <a:r>
              <a:rPr lang="es-ES" dirty="0" err="1"/>
              <a:t>years</a:t>
            </a:r>
            <a:r>
              <a:rPr lang="es-ES" dirty="0"/>
              <a:t>. A </a:t>
            </a:r>
            <a:r>
              <a:rPr lang="es-ES" dirty="0" err="1"/>
              <a:t>sample</a:t>
            </a:r>
            <a:r>
              <a:rPr lang="es-ES" dirty="0"/>
              <a:t> of 283 </a:t>
            </a:r>
            <a:r>
              <a:rPr lang="es-ES" dirty="0" err="1"/>
              <a:t>patients</a:t>
            </a:r>
            <a:r>
              <a:rPr lang="es-ES" dirty="0"/>
              <a:t>, 202 of </a:t>
            </a:r>
            <a:r>
              <a:rPr lang="es-ES" dirty="0" err="1"/>
              <a:t>whom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complete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-up. </a:t>
            </a:r>
            <a:r>
              <a:rPr lang="es-ES" dirty="0" err="1"/>
              <a:t>Burst</a:t>
            </a:r>
            <a:r>
              <a:rPr lang="es-ES" dirty="0"/>
              <a:t> abdomen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absent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dirty="0" err="1"/>
              <a:t>again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reaching</a:t>
            </a:r>
            <a:r>
              <a:rPr lang="es-ES" dirty="0"/>
              <a:t> </a:t>
            </a:r>
            <a:r>
              <a:rPr lang="es-ES" dirty="0" err="1"/>
              <a:t>significance</a:t>
            </a:r>
            <a:r>
              <a:rPr lang="es-ES" dirty="0"/>
              <a:t>. </a:t>
            </a:r>
            <a:r>
              <a:rPr lang="es-ES" dirty="0" err="1"/>
              <a:t>Incisional</a:t>
            </a:r>
            <a:r>
              <a:rPr lang="es-ES" dirty="0"/>
              <a:t> hernia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significantlly</a:t>
            </a:r>
            <a:r>
              <a:rPr lang="es-ES" dirty="0"/>
              <a:t> </a:t>
            </a:r>
            <a:r>
              <a:rPr lang="es-ES" dirty="0" err="1"/>
              <a:t>lower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receiving</a:t>
            </a:r>
            <a:r>
              <a:rPr lang="es-ES" dirty="0"/>
              <a:t> a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.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infection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diagnosed</a:t>
            </a:r>
            <a:r>
              <a:rPr lang="es-ES" dirty="0"/>
              <a:t> and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removed.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of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incisional</a:t>
            </a:r>
            <a:r>
              <a:rPr lang="es-ES" dirty="0"/>
              <a:t> hernia </a:t>
            </a:r>
            <a:r>
              <a:rPr lang="es-ES" dirty="0" err="1"/>
              <a:t>needed</a:t>
            </a:r>
            <a:r>
              <a:rPr lang="es-ES" dirty="0"/>
              <a:t> a </a:t>
            </a:r>
            <a:r>
              <a:rPr lang="es-ES" dirty="0" err="1"/>
              <a:t>repair</a:t>
            </a:r>
            <a:r>
              <a:rPr lang="es-E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 </a:t>
            </a:r>
            <a:r>
              <a:rPr lang="es-ES" dirty="0" err="1"/>
              <a:t>conclusion</a:t>
            </a:r>
            <a:r>
              <a:rPr lang="es-ES" dirty="0"/>
              <a:t>: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939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Obviously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of </a:t>
            </a:r>
            <a:r>
              <a:rPr lang="es-ES" dirty="0" err="1"/>
              <a:t>evidence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low</a:t>
            </a:r>
            <a:r>
              <a:rPr lang="es-ES" dirty="0"/>
              <a:t> so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urgently</a:t>
            </a:r>
            <a:r>
              <a:rPr lang="es-ES" dirty="0"/>
              <a:t> a </a:t>
            </a:r>
            <a:r>
              <a:rPr lang="es-ES" dirty="0" err="1"/>
              <a:t>study</a:t>
            </a:r>
            <a:r>
              <a:rPr lang="es-ES" dirty="0"/>
              <a:t> in </a:t>
            </a:r>
            <a:r>
              <a:rPr lang="es-ES" dirty="0" err="1"/>
              <a:t>emergencies</a:t>
            </a:r>
            <a:r>
              <a:rPr lang="es-ES" dirty="0"/>
              <a:t>. </a:t>
            </a:r>
            <a:r>
              <a:rPr lang="es-ES" dirty="0" err="1"/>
              <a:t>But</a:t>
            </a:r>
            <a:r>
              <a:rPr lang="es-ES" dirty="0"/>
              <a:t>, as usual, </a:t>
            </a:r>
            <a:r>
              <a:rPr lang="es-ES" dirty="0" err="1"/>
              <a:t>emergencies</a:t>
            </a:r>
            <a:r>
              <a:rPr lang="es-ES" dirty="0"/>
              <a:t> </a:t>
            </a:r>
            <a:r>
              <a:rPr lang="es-ES" dirty="0" err="1"/>
              <a:t>don’t</a:t>
            </a:r>
            <a:r>
              <a:rPr lang="es-ES" dirty="0"/>
              <a:t> </a:t>
            </a:r>
            <a:r>
              <a:rPr lang="es-ES" dirty="0" err="1"/>
              <a:t>leave</a:t>
            </a:r>
            <a:r>
              <a:rPr lang="es-ES" dirty="0"/>
              <a:t> time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622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again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invitation</a:t>
            </a:r>
            <a:r>
              <a:rPr lang="es-ES" dirty="0"/>
              <a:t> and </a:t>
            </a:r>
            <a:r>
              <a:rPr lang="es-ES" dirty="0" err="1"/>
              <a:t>congratulations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great</a:t>
            </a:r>
            <a:r>
              <a:rPr lang="es-ES" dirty="0"/>
              <a:t> meeting and </a:t>
            </a:r>
            <a:r>
              <a:rPr lang="es-ES" dirty="0" err="1"/>
              <a:t>organisation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9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meshes</a:t>
            </a:r>
            <a:r>
              <a:rPr lang="es-ES" dirty="0"/>
              <a:t> are </a:t>
            </a:r>
            <a:r>
              <a:rPr lang="es-ES" dirty="0" err="1"/>
              <a:t>they</a:t>
            </a:r>
            <a:r>
              <a:rPr lang="es-ES" dirty="0"/>
              <a:t> a real </a:t>
            </a:r>
            <a:r>
              <a:rPr lang="es-ES" dirty="0" err="1"/>
              <a:t>risk</a:t>
            </a:r>
            <a:r>
              <a:rPr lang="es-ES" dirty="0"/>
              <a:t> as </a:t>
            </a:r>
            <a:r>
              <a:rPr lang="es-ES" dirty="0" err="1"/>
              <a:t>some</a:t>
            </a:r>
            <a:r>
              <a:rPr lang="es-ES" dirty="0"/>
              <a:t> of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social media </a:t>
            </a:r>
            <a:r>
              <a:rPr lang="es-ES" dirty="0" err="1"/>
              <a:t>informs</a:t>
            </a:r>
            <a:r>
              <a:rPr lang="es-ES" dirty="0"/>
              <a:t>.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real </a:t>
            </a:r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dirty="0" err="1"/>
              <a:t>arguments</a:t>
            </a:r>
            <a:r>
              <a:rPr lang="es-ES" dirty="0"/>
              <a:t> </a:t>
            </a:r>
            <a:r>
              <a:rPr lang="es-ES" dirty="0" err="1"/>
              <a:t>against</a:t>
            </a:r>
            <a:r>
              <a:rPr lang="es-ES" dirty="0"/>
              <a:t> a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38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 </a:t>
            </a:r>
            <a:r>
              <a:rPr lang="es-ES" dirty="0" err="1"/>
              <a:t>fact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repair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prevalent</a:t>
            </a:r>
            <a:r>
              <a:rPr lang="es-ES" dirty="0"/>
              <a:t> </a:t>
            </a:r>
            <a:r>
              <a:rPr lang="es-ES" dirty="0" err="1"/>
              <a:t>technique</a:t>
            </a:r>
            <a:r>
              <a:rPr lang="es-ES" dirty="0"/>
              <a:t> in abdominal Wall </a:t>
            </a:r>
            <a:r>
              <a:rPr lang="es-ES" dirty="0" err="1"/>
              <a:t>emergencies</a:t>
            </a:r>
            <a:r>
              <a:rPr lang="es-ES" dirty="0"/>
              <a:t> (95%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repair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paper</a:t>
            </a:r>
            <a:r>
              <a:rPr lang="es-ES" dirty="0"/>
              <a:t>). And </a:t>
            </a:r>
            <a:r>
              <a:rPr lang="es-ES" dirty="0" err="1"/>
              <a:t>prophylactic</a:t>
            </a:r>
            <a:r>
              <a:rPr lang="es-ES" dirty="0"/>
              <a:t> meses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successfully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in </a:t>
            </a:r>
            <a:r>
              <a:rPr lang="es-ES" dirty="0" err="1"/>
              <a:t>contaminated</a:t>
            </a:r>
            <a:r>
              <a:rPr lang="es-ES" dirty="0"/>
              <a:t> </a:t>
            </a:r>
            <a:r>
              <a:rPr lang="es-ES" dirty="0" err="1"/>
              <a:t>surgery</a:t>
            </a:r>
            <a:r>
              <a:rPr lang="es-ES" dirty="0"/>
              <a:t> as colon </a:t>
            </a:r>
            <a:r>
              <a:rPr lang="es-ES" dirty="0" err="1"/>
              <a:t>resection</a:t>
            </a:r>
            <a:r>
              <a:rPr lang="es-ES" dirty="0"/>
              <a:t>, as </a:t>
            </a:r>
            <a:r>
              <a:rPr lang="es-ES" dirty="0" err="1"/>
              <a:t>demostrated</a:t>
            </a:r>
            <a:r>
              <a:rPr lang="es-ES" dirty="0"/>
              <a:t> </a:t>
            </a:r>
            <a:r>
              <a:rPr lang="es-ES" dirty="0" err="1"/>
              <a:t>Garcia</a:t>
            </a:r>
            <a:r>
              <a:rPr lang="es-ES" dirty="0"/>
              <a:t>-Ureña </a:t>
            </a:r>
            <a:r>
              <a:rPr lang="es-ES" dirty="0" err="1"/>
              <a:t>group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paper</a:t>
            </a:r>
            <a:r>
              <a:rPr lang="es-ES" dirty="0"/>
              <a:t>.  </a:t>
            </a:r>
            <a:r>
              <a:rPr lang="es-ES" dirty="0" err="1"/>
              <a:t>The</a:t>
            </a:r>
            <a:r>
              <a:rPr lang="es-ES" dirty="0"/>
              <a:t> EHS </a:t>
            </a:r>
            <a:r>
              <a:rPr lang="es-ES" dirty="0" err="1"/>
              <a:t>guidelines</a:t>
            </a:r>
            <a:r>
              <a:rPr lang="es-ES" dirty="0"/>
              <a:t> </a:t>
            </a:r>
            <a:r>
              <a:rPr lang="es-ES" dirty="0" err="1"/>
              <a:t>suggest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in </a:t>
            </a:r>
            <a:r>
              <a:rPr lang="es-ES" dirty="0" err="1"/>
              <a:t>high-risk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in </a:t>
            </a:r>
            <a:r>
              <a:rPr lang="es-ES" dirty="0" err="1"/>
              <a:t>elective</a:t>
            </a:r>
            <a:r>
              <a:rPr lang="es-ES" dirty="0"/>
              <a:t> </a:t>
            </a:r>
            <a:r>
              <a:rPr lang="es-ES" dirty="0" err="1"/>
              <a:t>setting</a:t>
            </a:r>
            <a:r>
              <a:rPr lang="es-ES" dirty="0"/>
              <a:t>. And </a:t>
            </a: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in </a:t>
            </a:r>
            <a:r>
              <a:rPr lang="es-ES" dirty="0" err="1"/>
              <a:t>emergencies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peritonitis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contamination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7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So, 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don’t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</a:t>
            </a:r>
            <a:r>
              <a:rPr lang="es-ES" dirty="0" err="1"/>
              <a:t>evidence</a:t>
            </a:r>
            <a:r>
              <a:rPr lang="es-ES" dirty="0"/>
              <a:t> </a:t>
            </a:r>
            <a:r>
              <a:rPr lang="es-ES" dirty="0" err="1"/>
              <a:t>refuting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hypothesis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be </a:t>
            </a:r>
            <a:r>
              <a:rPr lang="es-ES" dirty="0" err="1"/>
              <a:t>useful</a:t>
            </a:r>
            <a:r>
              <a:rPr lang="es-ES" dirty="0"/>
              <a:t> in </a:t>
            </a:r>
            <a:r>
              <a:rPr lang="es-ES" dirty="0" err="1"/>
              <a:t>emergencies</a:t>
            </a:r>
            <a:r>
              <a:rPr lang="es-ES" dirty="0"/>
              <a:t> </a:t>
            </a:r>
            <a:r>
              <a:rPr lang="es-ES" dirty="0" err="1"/>
              <a:t>beyond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</a:t>
            </a:r>
            <a:r>
              <a:rPr lang="es-ES" dirty="0" err="1"/>
              <a:t>evidence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“</a:t>
            </a:r>
            <a:r>
              <a:rPr lang="es-ES" dirty="0" err="1"/>
              <a:t>We’ve</a:t>
            </a:r>
            <a:r>
              <a:rPr lang="es-ES" dirty="0"/>
              <a:t> </a:t>
            </a:r>
            <a:r>
              <a:rPr lang="es-ES" dirty="0" err="1"/>
              <a:t>always</a:t>
            </a:r>
            <a:r>
              <a:rPr lang="es-ES" dirty="0"/>
              <a:t> done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”.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56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And in </a:t>
            </a:r>
            <a:r>
              <a:rPr lang="es-ES" dirty="0" err="1"/>
              <a:t>emergencies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Patient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table</a:t>
            </a:r>
            <a:r>
              <a:rPr lang="es-ES" dirty="0"/>
              <a:t>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a </a:t>
            </a:r>
            <a:r>
              <a:rPr lang="es-ES" dirty="0" err="1"/>
              <a:t>solution</a:t>
            </a:r>
            <a:r>
              <a:rPr lang="es-ES" dirty="0"/>
              <a:t>. No </a:t>
            </a:r>
            <a:r>
              <a:rPr lang="es-ES" dirty="0" err="1"/>
              <a:t>guidelines</a:t>
            </a:r>
            <a:r>
              <a:rPr lang="es-ES" dirty="0"/>
              <a:t>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</a:t>
            </a:r>
            <a:r>
              <a:rPr lang="es-ES" dirty="0" err="1"/>
              <a:t>problem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a </a:t>
            </a:r>
            <a:r>
              <a:rPr lang="es-ES" dirty="0" err="1"/>
              <a:t>solution</a:t>
            </a:r>
            <a:r>
              <a:rPr lang="es-ES" dirty="0"/>
              <a:t> and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mandatory</a:t>
            </a:r>
            <a:r>
              <a:rPr lang="es-ES" dirty="0"/>
              <a:t> to </a:t>
            </a:r>
            <a:r>
              <a:rPr lang="es-ES" dirty="0" err="1"/>
              <a:t>act</a:t>
            </a:r>
            <a:r>
              <a:rPr lang="es-ES" dirty="0"/>
              <a:t> </a:t>
            </a:r>
            <a:r>
              <a:rPr lang="es-ES" dirty="0" err="1"/>
              <a:t>now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base" hangingPunct="1"/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as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Hippocrates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estates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desperate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times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desperate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mesasures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…” And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Chejov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 a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fired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 I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mesh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use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experience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published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ago</a:t>
            </a:r>
            <a:r>
              <a:rPr lang="es-ES" dirty="0"/>
              <a:t> in </a:t>
            </a:r>
            <a:r>
              <a:rPr lang="es-ES" dirty="0" err="1"/>
              <a:t>Surgery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42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analysed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emergency</a:t>
            </a:r>
            <a:r>
              <a:rPr lang="es-ES" dirty="0"/>
              <a:t> </a:t>
            </a:r>
            <a:r>
              <a:rPr lang="es-ES" dirty="0" err="1"/>
              <a:t>midline</a:t>
            </a:r>
            <a:r>
              <a:rPr lang="es-ES" dirty="0"/>
              <a:t> </a:t>
            </a:r>
            <a:r>
              <a:rPr lang="es-ES" dirty="0" err="1"/>
              <a:t>laparotomies</a:t>
            </a:r>
            <a:r>
              <a:rPr lang="es-ES" dirty="0"/>
              <a:t>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reoperations</a:t>
            </a:r>
            <a:r>
              <a:rPr lang="es-ES" dirty="0"/>
              <a:t> of </a:t>
            </a:r>
            <a:r>
              <a:rPr lang="es-ES" dirty="0" err="1"/>
              <a:t>elective</a:t>
            </a:r>
            <a:r>
              <a:rPr lang="es-ES" dirty="0"/>
              <a:t> </a:t>
            </a:r>
            <a:r>
              <a:rPr lang="es-ES" dirty="0" err="1"/>
              <a:t>surgery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period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January</a:t>
            </a:r>
            <a:r>
              <a:rPr lang="es-ES" dirty="0"/>
              <a:t> 2009 to </a:t>
            </a:r>
            <a:r>
              <a:rPr lang="es-ES" dirty="0" err="1"/>
              <a:t>July</a:t>
            </a:r>
            <a:r>
              <a:rPr lang="es-ES" dirty="0"/>
              <a:t> 2010.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divided</a:t>
            </a:r>
            <a:r>
              <a:rPr lang="es-ES" dirty="0"/>
              <a:t> in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dirty="0" err="1"/>
              <a:t>depending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use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of a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suprafascial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.</a:t>
            </a:r>
          </a:p>
          <a:p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protocol</a:t>
            </a:r>
            <a:r>
              <a:rPr lang="es-ES" baseline="0" dirty="0"/>
              <a:t>. Using </a:t>
            </a:r>
            <a:r>
              <a:rPr lang="es-ES" baseline="0" dirty="0" err="1"/>
              <a:t>or</a:t>
            </a:r>
            <a:r>
              <a:rPr lang="es-ES" baseline="0" dirty="0"/>
              <a:t> </a:t>
            </a:r>
            <a:r>
              <a:rPr lang="es-ES" baseline="0" dirty="0" err="1"/>
              <a:t>not</a:t>
            </a:r>
            <a:r>
              <a:rPr lang="es-ES" baseline="0" dirty="0"/>
              <a:t> a </a:t>
            </a:r>
            <a:r>
              <a:rPr lang="es-ES" baseline="0" dirty="0" err="1"/>
              <a:t>mesh</a:t>
            </a:r>
            <a:r>
              <a:rPr lang="es-ES" baseline="0" dirty="0"/>
              <a:t> </a:t>
            </a:r>
            <a:r>
              <a:rPr lang="es-ES" baseline="0" dirty="0" err="1"/>
              <a:t>was</a:t>
            </a:r>
            <a:r>
              <a:rPr lang="es-ES" baseline="0" dirty="0"/>
              <a:t> a </a:t>
            </a:r>
            <a:r>
              <a:rPr lang="es-ES" baseline="0" dirty="0" err="1"/>
              <a:t>decision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surgeon</a:t>
            </a:r>
            <a:r>
              <a:rPr lang="es-ES" baseline="0" dirty="0"/>
              <a:t> in </a:t>
            </a:r>
            <a:r>
              <a:rPr lang="es-ES" baseline="0" dirty="0" err="1"/>
              <a:t>charge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operation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1F4D-C425-4DF4-BAFE-8E38B33840B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xfrm>
            <a:off x="703262" y="533400"/>
            <a:ext cx="7754938" cy="1219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62450" y="6388100"/>
            <a:ext cx="419100" cy="4699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631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41DA30D6-E6F7-4395-94DE-D4E40C19E8FF}" type="datetimeFigureOut">
              <a:rPr lang="es-ES" smtClean="0"/>
              <a:pPr/>
              <a:t>13/6/19</a:t>
            </a:fld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3BD2C1A5-2535-4D4E-BBDB-6BF726DC812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23850" y="6092825"/>
            <a:ext cx="20161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908050"/>
            <a:ext cx="6732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732588" y="908050"/>
            <a:ext cx="2411412" cy="0"/>
          </a:xfrm>
          <a:prstGeom prst="line">
            <a:avLst/>
          </a:prstGeom>
          <a:noFill/>
          <a:ln w="25400">
            <a:solidFill>
              <a:srgbClr val="0039A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229600" y="6400800"/>
            <a:ext cx="228600" cy="228600"/>
          </a:xfrm>
          <a:prstGeom prst="rect">
            <a:avLst/>
          </a:prstGeom>
          <a:solidFill>
            <a:srgbClr val="FE7F00"/>
          </a:solidFill>
          <a:ln w="19050">
            <a:solidFill>
              <a:srgbClr val="FE7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534400" y="6400800"/>
            <a:ext cx="228600" cy="228600"/>
          </a:xfrm>
          <a:prstGeom prst="rect">
            <a:avLst/>
          </a:prstGeom>
          <a:noFill/>
          <a:ln w="19050">
            <a:solidFill>
              <a:srgbClr val="0039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E7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85992"/>
            <a:ext cx="9144000" cy="1470025"/>
          </a:xfrm>
        </p:spPr>
        <p:txBody>
          <a:bodyPr/>
          <a:lstStyle/>
          <a:p>
            <a:pPr algn="ctr"/>
            <a:r>
              <a:rPr lang="es-ES" sz="4400" dirty="0" err="1"/>
              <a:t>Incisional</a:t>
            </a:r>
            <a:r>
              <a:rPr lang="es-ES" sz="4400" dirty="0"/>
              <a:t> hernia </a:t>
            </a:r>
            <a:r>
              <a:rPr lang="es-ES" sz="4400" dirty="0" err="1"/>
              <a:t>prevention</a:t>
            </a:r>
            <a:r>
              <a:rPr lang="es-ES" sz="4400" dirty="0"/>
              <a:t> in </a:t>
            </a:r>
            <a:r>
              <a:rPr lang="es-ES" sz="4400" dirty="0" err="1"/>
              <a:t>emergency</a:t>
            </a:r>
            <a:r>
              <a:rPr lang="es-ES" sz="4400" dirty="0"/>
              <a:t> </a:t>
            </a:r>
            <a:r>
              <a:rPr lang="es-ES" sz="4400" dirty="0" err="1"/>
              <a:t>laparotomy</a:t>
            </a:r>
            <a:endParaRPr lang="es-ES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400" dirty="0"/>
              <a:t>José A. Pereira</a:t>
            </a:r>
          </a:p>
          <a:p>
            <a:r>
              <a:rPr lang="es-ES" sz="1700" dirty="0"/>
              <a:t>Abdominal Wall </a:t>
            </a:r>
            <a:r>
              <a:rPr lang="es-ES" sz="1700" dirty="0" err="1"/>
              <a:t>Unit</a:t>
            </a:r>
            <a:endParaRPr lang="es-ES" sz="1700" dirty="0"/>
          </a:p>
          <a:p>
            <a:r>
              <a:rPr lang="es-ES" sz="1700" dirty="0" err="1"/>
              <a:t>Department</a:t>
            </a:r>
            <a:r>
              <a:rPr lang="es-ES" sz="1700" dirty="0"/>
              <a:t> of General </a:t>
            </a:r>
            <a:r>
              <a:rPr lang="es-ES" sz="1700" dirty="0" err="1"/>
              <a:t>Surgery</a:t>
            </a:r>
            <a:endParaRPr lang="es-ES" sz="1700" dirty="0"/>
          </a:p>
          <a:p>
            <a:r>
              <a:rPr lang="es-ES" sz="1700" dirty="0"/>
              <a:t>Hospital del Mar</a:t>
            </a:r>
          </a:p>
          <a:p>
            <a:r>
              <a:rPr lang="es-ES" sz="1700" dirty="0" err="1"/>
              <a:t>University</a:t>
            </a:r>
            <a:r>
              <a:rPr lang="es-ES" sz="1700" dirty="0"/>
              <a:t> </a:t>
            </a:r>
            <a:r>
              <a:rPr lang="es-ES" sz="1700" dirty="0" err="1"/>
              <a:t>Pompeu</a:t>
            </a:r>
            <a:r>
              <a:rPr lang="es-ES" sz="1700" dirty="0"/>
              <a:t> </a:t>
            </a:r>
            <a:r>
              <a:rPr lang="es-ES" sz="1700" dirty="0" err="1"/>
              <a:t>Fabra</a:t>
            </a:r>
            <a:endParaRPr lang="es-ES" sz="1700" dirty="0"/>
          </a:p>
          <a:p>
            <a:r>
              <a:rPr lang="es-ES" sz="1700" dirty="0"/>
              <a:t>Barcelona (</a:t>
            </a:r>
            <a:r>
              <a:rPr lang="es-ES" sz="1700" dirty="0" err="1"/>
              <a:t>Spain</a:t>
            </a:r>
            <a:r>
              <a:rPr lang="es-ES" sz="1700" dirty="0"/>
              <a:t>)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665548-10F3-9E4C-B9B3-0DA98445804E}"/>
              </a:ext>
            </a:extLst>
          </p:cNvPr>
          <p:cNvGrpSpPr/>
          <p:nvPr/>
        </p:nvGrpSpPr>
        <p:grpSpPr>
          <a:xfrm>
            <a:off x="4000496" y="6000768"/>
            <a:ext cx="1466130" cy="432000"/>
            <a:chOff x="4187738" y="5155203"/>
            <a:chExt cx="3891183" cy="1136376"/>
          </a:xfrm>
        </p:grpSpPr>
        <p:pic>
          <p:nvPicPr>
            <p:cNvPr id="5" name="Picture 22" descr="G:\WINWORD\WINWORD\identitat corporativa 10\logos definitius\logos\HOSPITAL DEL MAR\HM_rgb.jpg">
              <a:extLst>
                <a:ext uri="{FF2B5EF4-FFF2-40B4-BE49-F238E27FC236}">
                  <a16:creationId xmlns:a16="http://schemas.microsoft.com/office/drawing/2014/main" id="{77222C49-C397-4646-B664-40A602E08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738" y="5157747"/>
              <a:ext cx="2326519" cy="1133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C291C8D-0667-8841-BFE6-417C7857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326" y="5155203"/>
              <a:ext cx="1555595" cy="1136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4FDD-BCDA-D140-BCA9-4F699805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Patients</a:t>
            </a:r>
            <a:r>
              <a:rPr lang="es-ES" dirty="0"/>
              <a:t> and </a:t>
            </a:r>
            <a:r>
              <a:rPr lang="es-ES" dirty="0" err="1"/>
              <a:t>methods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EC2503-FA4B-D64A-8D03-7D27A6EB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9144000" cy="3067734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/>
        </p:nvGraphicFramePr>
        <p:xfrm>
          <a:off x="71438" y="4786322"/>
          <a:ext cx="900115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96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4FDD-BCDA-D140-BCA9-4F699805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Patients</a:t>
            </a:r>
            <a:r>
              <a:rPr lang="es-ES" dirty="0"/>
              <a:t> and </a:t>
            </a:r>
            <a:r>
              <a:rPr lang="es-ES" dirty="0" err="1"/>
              <a:t>methods</a:t>
            </a:r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214282" y="1928802"/>
            <a:ext cx="8643998" cy="3571900"/>
            <a:chOff x="3520764" y="4048267"/>
            <a:chExt cx="17342471" cy="6400698"/>
          </a:xfrm>
        </p:grpSpPr>
        <p:grpSp>
          <p:nvGrpSpPr>
            <p:cNvPr id="6" name="Grupo"/>
            <p:cNvGrpSpPr/>
            <p:nvPr/>
          </p:nvGrpSpPr>
          <p:grpSpPr>
            <a:xfrm>
              <a:off x="3520764" y="5212785"/>
              <a:ext cx="17342471" cy="5236180"/>
              <a:chOff x="0" y="0"/>
              <a:chExt cx="17342470" cy="5236179"/>
            </a:xfrm>
          </p:grpSpPr>
          <p:pic>
            <p:nvPicPr>
              <p:cNvPr id="7" name="image.png" descr="image.png"/>
              <p:cNvPicPr>
                <a:picLocks noChangeAspect="1"/>
              </p:cNvPicPr>
              <p:nvPr/>
            </p:nvPicPr>
            <p:blipFill>
              <a:blip r:embed="rId3"/>
              <a:srcRect t="60157"/>
              <a:stretch>
                <a:fillRect/>
              </a:stretch>
            </p:blipFill>
            <p:spPr>
              <a:xfrm>
                <a:off x="0" y="16"/>
                <a:ext cx="17342471" cy="523616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" name="Rectángulo"/>
              <p:cNvSpPr/>
              <p:nvPr/>
            </p:nvSpPr>
            <p:spPr>
              <a:xfrm>
                <a:off x="6452129" y="0"/>
                <a:ext cx="10373563" cy="45598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blurRad="88900" dist="50800" dir="2700000" rotWithShape="0">
                  <a:srgbClr val="000000">
                    <a:alpha val="39997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642937">
                  <a:lnSpc>
                    <a:spcPct val="80000"/>
                  </a:lnSpc>
                  <a:spcBef>
                    <a:spcPts val="0"/>
                  </a:spcBef>
                  <a:defRPr sz="24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  <p:sp>
            <p:nvSpPr>
              <p:cNvPr id="9" name="Rectángulo"/>
              <p:cNvSpPr/>
              <p:nvPr/>
            </p:nvSpPr>
            <p:spPr>
              <a:xfrm>
                <a:off x="6452129" y="1139952"/>
                <a:ext cx="10373563" cy="45598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blurRad="88900" dist="50800" dir="2700000" rotWithShape="0">
                  <a:srgbClr val="000000">
                    <a:alpha val="39997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642937">
                  <a:lnSpc>
                    <a:spcPct val="80000"/>
                  </a:lnSpc>
                  <a:spcBef>
                    <a:spcPts val="0"/>
                  </a:spcBef>
                  <a:defRPr sz="24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/>
              </a:p>
            </p:txBody>
          </p:sp>
        </p:grpSp>
        <p:pic>
          <p:nvPicPr>
            <p:cNvPr id="10" name="Grupo" descr="Grupo"/>
            <p:cNvPicPr>
              <a:picLocks noChangeAspect="1"/>
            </p:cNvPicPr>
            <p:nvPr/>
          </p:nvPicPr>
          <p:blipFill>
            <a:blip r:embed="rId3"/>
            <a:srcRect r="2482" b="91167"/>
            <a:stretch>
              <a:fillRect/>
            </a:stretch>
          </p:blipFill>
          <p:spPr>
            <a:xfrm>
              <a:off x="3522758" y="4048267"/>
              <a:ext cx="17338484" cy="1190133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4961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4FDD-BCDA-D140-BCA9-4F699805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Patients</a:t>
            </a:r>
            <a:r>
              <a:rPr lang="es-ES" dirty="0"/>
              <a:t> and </a:t>
            </a:r>
            <a:r>
              <a:rPr lang="es-ES" dirty="0" err="1"/>
              <a:t>methods</a:t>
            </a:r>
            <a:endParaRPr lang="es-ES" dirty="0"/>
          </a:p>
        </p:txBody>
      </p:sp>
      <p:graphicFrame>
        <p:nvGraphicFramePr>
          <p:cNvPr id="15" name="14 Gráfico"/>
          <p:cNvGraphicFramePr/>
          <p:nvPr/>
        </p:nvGraphicFramePr>
        <p:xfrm>
          <a:off x="1000100" y="1428736"/>
          <a:ext cx="700092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961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4FDD-BCDA-D140-BCA9-4F699805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err="1"/>
              <a:t>Postoperative</a:t>
            </a:r>
            <a:r>
              <a:rPr lang="es-ES" sz="3600" dirty="0"/>
              <a:t> </a:t>
            </a:r>
            <a:r>
              <a:rPr lang="es-ES" sz="3600" dirty="0" err="1"/>
              <a:t>complications</a:t>
            </a:r>
            <a:endParaRPr lang="es-ES" dirty="0"/>
          </a:p>
        </p:txBody>
      </p:sp>
      <p:pic>
        <p:nvPicPr>
          <p:cNvPr id="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44" y="1242932"/>
            <a:ext cx="9153344" cy="295852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ángulo"/>
          <p:cNvSpPr/>
          <p:nvPr/>
        </p:nvSpPr>
        <p:spPr>
          <a:xfrm>
            <a:off x="45125" y="1903148"/>
            <a:ext cx="8929718" cy="214314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>
            <a:outerShdw blurRad="88900" dist="50800" dir="2700000" rotWithShape="0">
              <a:srgbClr val="000000">
                <a:alpha val="39997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algn="ctr" defTabSz="642937">
              <a:lnSpc>
                <a:spcPct val="80000"/>
              </a:lnSpc>
              <a:spcBef>
                <a:spcPts val="0"/>
              </a:spcBef>
              <a:defRPr sz="2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6" name="Rectángulo"/>
          <p:cNvSpPr/>
          <p:nvPr/>
        </p:nvSpPr>
        <p:spPr>
          <a:xfrm>
            <a:off x="80070" y="2507880"/>
            <a:ext cx="8929718" cy="214314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>
            <a:outerShdw blurRad="88900" dist="50800" dir="2700000" rotWithShape="0">
              <a:srgbClr val="000000">
                <a:alpha val="39997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algn="ctr" defTabSz="642937">
              <a:lnSpc>
                <a:spcPct val="80000"/>
              </a:lnSpc>
              <a:spcBef>
                <a:spcPts val="0"/>
              </a:spcBef>
              <a:defRPr sz="2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02334"/>
              </p:ext>
            </p:extLst>
          </p:nvPr>
        </p:nvGraphicFramePr>
        <p:xfrm>
          <a:off x="187968" y="4437956"/>
          <a:ext cx="8786875" cy="1112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6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s-ES" sz="1600" dirty="0" err="1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s-E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>
                          <a:latin typeface="Times New Roman" pitchFamily="18" charset="0"/>
                          <a:cs typeface="Times New Roman" pitchFamily="18" charset="0"/>
                        </a:rPr>
                        <a:t>Wound</a:t>
                      </a:r>
                      <a:r>
                        <a:rPr lang="es-E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infection</a:t>
                      </a:r>
                      <a:r>
                        <a:rPr lang="es-E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es-E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54 (20.3)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20 (26.3)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34 (17.9)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>
                          <a:latin typeface="Times New Roman" pitchFamily="18" charset="0"/>
                          <a:cs typeface="Times New Roman" pitchFamily="18" charset="0"/>
                        </a:rPr>
                        <a:t>Burst</a:t>
                      </a: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 abdomen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4 (1.5)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4 (2.1)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92625CB-0C2F-6544-9C8C-76BDFB14779E}"/>
              </a:ext>
            </a:extLst>
          </p:cNvPr>
          <p:cNvSpPr/>
          <p:nvPr/>
        </p:nvSpPr>
        <p:spPr>
          <a:xfrm rot="19211794">
            <a:off x="1572215" y="2921169"/>
            <a:ext cx="5999592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A </a:t>
            </a:r>
            <a:r>
              <a:rPr lang="es-ES" sz="60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mesh</a:t>
            </a:r>
            <a:r>
              <a:rPr lang="es-ES" sz="60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60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was</a:t>
            </a:r>
            <a:r>
              <a:rPr lang="es-ES" sz="60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60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safe</a:t>
            </a:r>
            <a:endParaRPr lang="es-ES" sz="6000" b="0" cap="none" spc="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6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4FDD-BCDA-D140-BCA9-4F699805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Results</a:t>
            </a:r>
            <a:br>
              <a:rPr lang="es-ES" dirty="0"/>
            </a:br>
            <a:r>
              <a:rPr lang="es-ES" sz="3600" dirty="0" err="1"/>
              <a:t>Incisional</a:t>
            </a:r>
            <a:r>
              <a:rPr lang="es-ES" sz="3600" dirty="0"/>
              <a:t> hernia</a:t>
            </a:r>
            <a:endParaRPr lang="es-ES" dirty="0"/>
          </a:p>
        </p:txBody>
      </p:sp>
      <p:sp>
        <p:nvSpPr>
          <p:cNvPr id="7" name="Emergency midline laparotomy (including reoperations of elective surgery)…"/>
          <p:cNvSpPr txBox="1">
            <a:spLocks/>
          </p:cNvSpPr>
          <p:nvPr/>
        </p:nvSpPr>
        <p:spPr>
          <a:xfrm>
            <a:off x="2428860" y="1357298"/>
            <a:ext cx="442915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100000"/>
              <a:tabLst/>
              <a:defRPr sz="5800"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follow-up = 16.7 months</a:t>
            </a:r>
          </a:p>
        </p:txBody>
      </p:sp>
      <p:graphicFrame>
        <p:nvGraphicFramePr>
          <p:cNvPr id="9" name="Gráfico 12">
            <a:extLst>
              <a:ext uri="{FF2B5EF4-FFF2-40B4-BE49-F238E27FC236}">
                <a16:creationId xmlns:a16="http://schemas.microsoft.com/office/drawing/2014/main" id="{47E66360-1768-1D44-BB38-D8B395893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64898"/>
              </p:ext>
            </p:extLst>
          </p:nvPr>
        </p:nvGraphicFramePr>
        <p:xfrm>
          <a:off x="2285984" y="2214554"/>
          <a:ext cx="4492674" cy="428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22">
            <a:extLst>
              <a:ext uri="{FF2B5EF4-FFF2-40B4-BE49-F238E27FC236}">
                <a16:creationId xmlns:a16="http://schemas.microsoft.com/office/drawing/2014/main" id="{B26B382C-7411-B148-891C-0963BA38BA76}"/>
              </a:ext>
            </a:extLst>
          </p:cNvPr>
          <p:cNvSpPr txBox="1"/>
          <p:nvPr/>
        </p:nvSpPr>
        <p:spPr>
          <a:xfrm>
            <a:off x="3000364" y="3071810"/>
            <a:ext cx="1058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</a:rPr>
              <a:t>p&lt;0,001 </a:t>
            </a:r>
          </a:p>
        </p:txBody>
      </p:sp>
      <p:grpSp>
        <p:nvGrpSpPr>
          <p:cNvPr id="11" name="Grupo 21">
            <a:extLst>
              <a:ext uri="{FF2B5EF4-FFF2-40B4-BE49-F238E27FC236}">
                <a16:creationId xmlns:a16="http://schemas.microsoft.com/office/drawing/2014/main" id="{FBBCC8EB-D426-5C41-B52F-D5A19CC26DAD}"/>
              </a:ext>
            </a:extLst>
          </p:cNvPr>
          <p:cNvGrpSpPr/>
          <p:nvPr/>
        </p:nvGrpSpPr>
        <p:grpSpPr>
          <a:xfrm>
            <a:off x="1428728" y="1928802"/>
            <a:ext cx="6296922" cy="4929198"/>
            <a:chOff x="4410744" y="1616040"/>
            <a:chExt cx="6296922" cy="4929198"/>
          </a:xfrm>
        </p:grpSpPr>
        <p:graphicFrame>
          <p:nvGraphicFramePr>
            <p:cNvPr id="12" name="Gráfico 13">
              <a:extLst>
                <a:ext uri="{FF2B5EF4-FFF2-40B4-BE49-F238E27FC236}">
                  <a16:creationId xmlns:a16="http://schemas.microsoft.com/office/drawing/2014/main" id="{9EDEFEF6-3F01-0843-8C1F-04FFE0B5AE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0578021"/>
                </p:ext>
              </p:extLst>
            </p:nvPr>
          </p:nvGraphicFramePr>
          <p:xfrm>
            <a:off x="4410744" y="1616040"/>
            <a:ext cx="6296922" cy="47040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CuadroTexto 15">
              <a:extLst>
                <a:ext uri="{FF2B5EF4-FFF2-40B4-BE49-F238E27FC236}">
                  <a16:creationId xmlns:a16="http://schemas.microsoft.com/office/drawing/2014/main" id="{03DB69A7-4BFA-DF41-A5FA-0109BA2A8A27}"/>
                </a:ext>
              </a:extLst>
            </p:cNvPr>
            <p:cNvSpPr txBox="1"/>
            <p:nvPr/>
          </p:nvSpPr>
          <p:spPr>
            <a:xfrm>
              <a:off x="5410876" y="2616172"/>
              <a:ext cx="834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tx2"/>
                  </a:solidFill>
                </a:rPr>
                <a:t>p&lt;0,02 </a:t>
              </a:r>
            </a:p>
          </p:txBody>
        </p:sp>
        <p:sp>
          <p:nvSpPr>
            <p:cNvPr id="14" name="CuadroTexto 16">
              <a:extLst>
                <a:ext uri="{FF2B5EF4-FFF2-40B4-BE49-F238E27FC236}">
                  <a16:creationId xmlns:a16="http://schemas.microsoft.com/office/drawing/2014/main" id="{8F2C0D36-390C-444C-9DA2-1972ABC0617D}"/>
                </a:ext>
              </a:extLst>
            </p:cNvPr>
            <p:cNvSpPr txBox="1"/>
            <p:nvPr/>
          </p:nvSpPr>
          <p:spPr>
            <a:xfrm>
              <a:off x="7268264" y="2116106"/>
              <a:ext cx="109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tx2"/>
                  </a:solidFill>
                </a:rPr>
                <a:t>p&lt;</a:t>
              </a:r>
              <a:r>
                <a:rPr lang="es-ES" sz="1600" dirty="0">
                  <a:solidFill>
                    <a:schemeClr val="tx2"/>
                  </a:solidFill>
                </a:rPr>
                <a:t>0,002</a:t>
              </a:r>
              <a:r>
                <a:rPr lang="es-ES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5" name="CuadroTexto 17">
              <a:extLst>
                <a:ext uri="{FF2B5EF4-FFF2-40B4-BE49-F238E27FC236}">
                  <a16:creationId xmlns:a16="http://schemas.microsoft.com/office/drawing/2014/main" id="{8D265E9D-F1CE-F443-B78C-8FBA73C01DFB}"/>
                </a:ext>
              </a:extLst>
            </p:cNvPr>
            <p:cNvSpPr txBox="1"/>
            <p:nvPr/>
          </p:nvSpPr>
          <p:spPr>
            <a:xfrm>
              <a:off x="9125652" y="2830486"/>
              <a:ext cx="8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tx2"/>
                  </a:solidFill>
                </a:rPr>
                <a:t>p&lt;0,09 </a:t>
              </a:r>
            </a:p>
          </p:txBody>
        </p:sp>
        <p:sp>
          <p:nvSpPr>
            <p:cNvPr id="16" name="CuadroTexto 18">
              <a:extLst>
                <a:ext uri="{FF2B5EF4-FFF2-40B4-BE49-F238E27FC236}">
                  <a16:creationId xmlns:a16="http://schemas.microsoft.com/office/drawing/2014/main" id="{795CA56C-6708-0F4E-A7CC-371AC0B712D0}"/>
                </a:ext>
              </a:extLst>
            </p:cNvPr>
            <p:cNvSpPr txBox="1"/>
            <p:nvPr/>
          </p:nvSpPr>
          <p:spPr>
            <a:xfrm>
              <a:off x="5339438" y="6175906"/>
              <a:ext cx="991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tx2"/>
                  </a:solidFill>
                </a:rPr>
                <a:t>(N=44) </a:t>
              </a:r>
            </a:p>
          </p:txBody>
        </p:sp>
        <p:sp>
          <p:nvSpPr>
            <p:cNvPr id="17" name="CuadroTexto 19">
              <a:extLst>
                <a:ext uri="{FF2B5EF4-FFF2-40B4-BE49-F238E27FC236}">
                  <a16:creationId xmlns:a16="http://schemas.microsoft.com/office/drawing/2014/main" id="{D1D51F67-5736-A047-9EC8-F7CAA20A557D}"/>
                </a:ext>
              </a:extLst>
            </p:cNvPr>
            <p:cNvSpPr txBox="1"/>
            <p:nvPr/>
          </p:nvSpPr>
          <p:spPr>
            <a:xfrm>
              <a:off x="7339702" y="6175906"/>
              <a:ext cx="991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tx2"/>
                  </a:solidFill>
                </a:rPr>
                <a:t>(N=44) </a:t>
              </a:r>
            </a:p>
          </p:txBody>
        </p:sp>
        <p:sp>
          <p:nvSpPr>
            <p:cNvPr id="18" name="CuadroTexto 20">
              <a:extLst>
                <a:ext uri="{FF2B5EF4-FFF2-40B4-BE49-F238E27FC236}">
                  <a16:creationId xmlns:a16="http://schemas.microsoft.com/office/drawing/2014/main" id="{1BADBE0C-BE20-D845-827A-9A2E610906E7}"/>
                </a:ext>
              </a:extLst>
            </p:cNvPr>
            <p:cNvSpPr txBox="1"/>
            <p:nvPr/>
          </p:nvSpPr>
          <p:spPr>
            <a:xfrm>
              <a:off x="9268528" y="6175906"/>
              <a:ext cx="985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tx2"/>
                  </a:solidFill>
                </a:rPr>
                <a:t>(N=56) </a:t>
              </a:r>
            </a:p>
          </p:txBody>
        </p:sp>
      </p:grpSp>
      <p:grpSp>
        <p:nvGrpSpPr>
          <p:cNvPr id="20" name="Grupo 25">
            <a:extLst>
              <a:ext uri="{FF2B5EF4-FFF2-40B4-BE49-F238E27FC236}">
                <a16:creationId xmlns:a16="http://schemas.microsoft.com/office/drawing/2014/main" id="{A68195CA-4D43-E84C-B95E-B194DDD4A50B}"/>
              </a:ext>
            </a:extLst>
          </p:cNvPr>
          <p:cNvGrpSpPr/>
          <p:nvPr/>
        </p:nvGrpSpPr>
        <p:grpSpPr>
          <a:xfrm>
            <a:off x="1500166" y="1918377"/>
            <a:ext cx="6168901" cy="4939623"/>
            <a:chOff x="5931885" y="1990554"/>
            <a:chExt cx="6168901" cy="4939623"/>
          </a:xfrm>
        </p:grpSpPr>
        <p:graphicFrame>
          <p:nvGraphicFramePr>
            <p:cNvPr id="21" name="Gráfico 11">
              <a:extLst>
                <a:ext uri="{FF2B5EF4-FFF2-40B4-BE49-F238E27FC236}">
                  <a16:creationId xmlns:a16="http://schemas.microsoft.com/office/drawing/2014/main" id="{4E3756F3-850A-F343-A2E1-486379D7EF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31208033"/>
                </p:ext>
              </p:extLst>
            </p:nvPr>
          </p:nvGraphicFramePr>
          <p:xfrm>
            <a:off x="5931885" y="1990554"/>
            <a:ext cx="6168901" cy="49396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CuadroTexto 14">
              <a:extLst>
                <a:ext uri="{FF2B5EF4-FFF2-40B4-BE49-F238E27FC236}">
                  <a16:creationId xmlns:a16="http://schemas.microsoft.com/office/drawing/2014/main" id="{B0A15B1B-64B6-C842-AEEC-EBE08F1D882E}"/>
                </a:ext>
              </a:extLst>
            </p:cNvPr>
            <p:cNvSpPr txBox="1"/>
            <p:nvPr/>
          </p:nvSpPr>
          <p:spPr>
            <a:xfrm>
              <a:off x="6660626" y="3387654"/>
              <a:ext cx="10587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tx2"/>
                  </a:solidFill>
                </a:rPr>
                <a:t>p&lt;0,001 </a:t>
              </a:r>
            </a:p>
          </p:txBody>
        </p:sp>
        <p:sp>
          <p:nvSpPr>
            <p:cNvPr id="23" name="CuadroTexto 23">
              <a:extLst>
                <a:ext uri="{FF2B5EF4-FFF2-40B4-BE49-F238E27FC236}">
                  <a16:creationId xmlns:a16="http://schemas.microsoft.com/office/drawing/2014/main" id="{AAAF5D04-68B5-2643-80C5-880BFADB62DB}"/>
                </a:ext>
              </a:extLst>
            </p:cNvPr>
            <p:cNvSpPr txBox="1"/>
            <p:nvPr/>
          </p:nvSpPr>
          <p:spPr>
            <a:xfrm>
              <a:off x="8587498" y="3651538"/>
              <a:ext cx="834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tx2"/>
                  </a:solidFill>
                </a:rPr>
                <a:t>p&lt;0,01 </a:t>
              </a:r>
            </a:p>
          </p:txBody>
        </p:sp>
        <p:sp>
          <p:nvSpPr>
            <p:cNvPr id="24" name="CuadroTexto 24">
              <a:extLst>
                <a:ext uri="{FF2B5EF4-FFF2-40B4-BE49-F238E27FC236}">
                  <a16:creationId xmlns:a16="http://schemas.microsoft.com/office/drawing/2014/main" id="{447968B3-7D2F-7544-95E8-1CCA894BEF0F}"/>
                </a:ext>
              </a:extLst>
            </p:cNvPr>
            <p:cNvSpPr txBox="1"/>
            <p:nvPr/>
          </p:nvSpPr>
          <p:spPr>
            <a:xfrm>
              <a:off x="10615860" y="2422704"/>
              <a:ext cx="985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tx2"/>
                  </a:solidFill>
                </a:rPr>
                <a:t>p&lt;0,001 </a:t>
              </a: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8B1F077-E7BC-5740-A8A1-7F27A5200027}"/>
              </a:ext>
            </a:extLst>
          </p:cNvPr>
          <p:cNvSpPr/>
          <p:nvPr/>
        </p:nvSpPr>
        <p:spPr>
          <a:xfrm rot="19211794">
            <a:off x="873853" y="2921169"/>
            <a:ext cx="7396320" cy="101566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A </a:t>
            </a:r>
            <a:r>
              <a:rPr lang="es-ES" sz="60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mesh</a:t>
            </a:r>
            <a:r>
              <a:rPr lang="es-ES" sz="60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60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was</a:t>
            </a:r>
            <a:r>
              <a:rPr lang="es-ES" sz="60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60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effective</a:t>
            </a:r>
            <a:endParaRPr lang="es-ES" sz="6000" b="0" cap="none" spc="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6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Anything</a:t>
            </a:r>
            <a:r>
              <a:rPr lang="es-ES" dirty="0"/>
              <a:t> </a:t>
            </a:r>
            <a:r>
              <a:rPr lang="es-ES" dirty="0" err="1"/>
              <a:t>else</a:t>
            </a:r>
            <a:r>
              <a:rPr lang="es-ES" dirty="0"/>
              <a:t>?</a:t>
            </a:r>
          </a:p>
        </p:txBody>
      </p:sp>
      <p:pic>
        <p:nvPicPr>
          <p:cNvPr id="1026" name="Picture 2" descr="Resultado de imagen de anything else"/>
          <p:cNvPicPr>
            <a:picLocks noChangeAspect="1" noChangeArrowheads="1"/>
          </p:cNvPicPr>
          <p:nvPr/>
        </p:nvPicPr>
        <p:blipFill>
          <a:blip r:embed="rId3"/>
          <a:srcRect b="7143"/>
          <a:stretch>
            <a:fillRect/>
          </a:stretch>
        </p:blipFill>
        <p:spPr bwMode="auto">
          <a:xfrm>
            <a:off x="2143108" y="1357298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Using a </a:t>
            </a:r>
            <a:r>
              <a:rPr lang="es-ES" dirty="0" err="1"/>
              <a:t>protocol</a:t>
            </a:r>
            <a:r>
              <a:rPr lang="es-ES" dirty="0"/>
              <a:t> - </a:t>
            </a:r>
            <a:r>
              <a:rPr lang="es-ES" dirty="0" err="1"/>
              <a:t>July</a:t>
            </a:r>
            <a:r>
              <a:rPr lang="es-ES" dirty="0"/>
              <a:t> 2016 – </a:t>
            </a:r>
            <a:r>
              <a:rPr lang="es-ES" dirty="0" err="1"/>
              <a:t>March</a:t>
            </a:r>
            <a:r>
              <a:rPr lang="es-ES" dirty="0"/>
              <a:t> 2018</a:t>
            </a:r>
          </a:p>
        </p:txBody>
      </p:sp>
      <p:sp>
        <p:nvSpPr>
          <p:cNvPr id="4" name="Rectángulo redondeado 12"/>
          <p:cNvSpPr/>
          <p:nvPr/>
        </p:nvSpPr>
        <p:spPr bwMode="auto">
          <a:xfrm>
            <a:off x="3059113" y="1916113"/>
            <a:ext cx="3097212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altLang="es-ES_tradnl" dirty="0">
                <a:solidFill>
                  <a:schemeClr val="bg1"/>
                </a:solidFill>
              </a:rPr>
              <a:t>REOPERATION</a:t>
            </a:r>
          </a:p>
        </p:txBody>
      </p:sp>
      <p:sp>
        <p:nvSpPr>
          <p:cNvPr id="5" name="Rectángulo redondeado 13"/>
          <p:cNvSpPr/>
          <p:nvPr/>
        </p:nvSpPr>
        <p:spPr bwMode="auto">
          <a:xfrm>
            <a:off x="1357290" y="2997200"/>
            <a:ext cx="1846285" cy="6461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</a:rPr>
              <a:t>MESH + SHORT STITCH</a:t>
            </a:r>
          </a:p>
        </p:txBody>
      </p:sp>
      <p:sp>
        <p:nvSpPr>
          <p:cNvPr id="6" name="Rectángulo redondeado 14"/>
          <p:cNvSpPr/>
          <p:nvPr/>
        </p:nvSpPr>
        <p:spPr bwMode="auto">
          <a:xfrm>
            <a:off x="5076825" y="3068638"/>
            <a:ext cx="3311525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RISK FACTORS &gt;2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642910" y="3786190"/>
            <a:ext cx="2071702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Age &gt;70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Malnutrition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Obesity (BMI)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COPD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Anaemia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Diabetes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Corticoids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CRF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Cancer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Immunosupresion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Obstruction</a:t>
            </a:r>
          </a:p>
          <a:p>
            <a:pPr eaLnBrk="1" hangingPunct="1"/>
            <a:r>
              <a:rPr lang="it-IT" altLang="es-ES_tradnl" sz="1400" b="1" dirty="0">
                <a:solidFill>
                  <a:schemeClr val="tx1"/>
                </a:solidFill>
              </a:rPr>
              <a:t>Peritonitis</a:t>
            </a:r>
          </a:p>
        </p:txBody>
      </p:sp>
      <p:cxnSp>
        <p:nvCxnSpPr>
          <p:cNvPr id="8" name="Conector angular 4"/>
          <p:cNvCxnSpPr>
            <a:cxnSpLocks noChangeShapeType="1"/>
            <a:stCxn id="4" idx="1"/>
          </p:cNvCxnSpPr>
          <p:nvPr/>
        </p:nvCxnSpPr>
        <p:spPr bwMode="auto">
          <a:xfrm rot="10800000" flipV="1">
            <a:off x="2339975" y="2168525"/>
            <a:ext cx="719138" cy="79216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CuadroTexto 22"/>
          <p:cNvSpPr txBox="1"/>
          <p:nvPr/>
        </p:nvSpPr>
        <p:spPr>
          <a:xfrm>
            <a:off x="2143108" y="2000240"/>
            <a:ext cx="5934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+mn-lt"/>
                <a:ea typeface="ＭＳ Ｐゴシック" charset="0"/>
                <a:cs typeface="ＭＳ Ｐゴシック" charset="0"/>
              </a:rPr>
              <a:t>YES</a:t>
            </a:r>
          </a:p>
        </p:txBody>
      </p:sp>
      <p:cxnSp>
        <p:nvCxnSpPr>
          <p:cNvPr id="10" name="Conector angular 27"/>
          <p:cNvCxnSpPr>
            <a:cxnSpLocks noChangeShapeType="1"/>
            <a:stCxn id="4" idx="3"/>
            <a:endCxn id="6" idx="0"/>
          </p:cNvCxnSpPr>
          <p:nvPr/>
        </p:nvCxnSpPr>
        <p:spPr bwMode="auto">
          <a:xfrm>
            <a:off x="6156325" y="2168525"/>
            <a:ext cx="576263" cy="90011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CuadroTexto 38"/>
          <p:cNvSpPr txBox="1"/>
          <p:nvPr/>
        </p:nvSpPr>
        <p:spPr>
          <a:xfrm>
            <a:off x="6429388" y="2000240"/>
            <a:ext cx="4924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+mn-lt"/>
                <a:ea typeface="ＭＳ Ｐゴシック" charset="0"/>
                <a:cs typeface="ＭＳ Ｐゴシック" charset="0"/>
              </a:rPr>
              <a:t>NO</a:t>
            </a:r>
          </a:p>
        </p:txBody>
      </p:sp>
      <p:cxnSp>
        <p:nvCxnSpPr>
          <p:cNvPr id="12" name="Conector angular 41"/>
          <p:cNvCxnSpPr>
            <a:cxnSpLocks noChangeShapeType="1"/>
            <a:endCxn id="14" idx="0"/>
          </p:cNvCxnSpPr>
          <p:nvPr/>
        </p:nvCxnSpPr>
        <p:spPr bwMode="auto">
          <a:xfrm rot="5400000">
            <a:off x="4288629" y="3498058"/>
            <a:ext cx="1000132" cy="719140"/>
          </a:xfrm>
          <a:prstGeom prst="bentConnector3">
            <a:avLst>
              <a:gd name="adj1" fmla="val 755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CuadroTexto 42"/>
          <p:cNvSpPr txBox="1"/>
          <p:nvPr/>
        </p:nvSpPr>
        <p:spPr>
          <a:xfrm>
            <a:off x="4214810" y="3214686"/>
            <a:ext cx="5934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+mn-lt"/>
                <a:ea typeface="ＭＳ Ｐゴシック" charset="0"/>
                <a:cs typeface="ＭＳ Ｐゴシック" charset="0"/>
              </a:rPr>
              <a:t>YES</a:t>
            </a:r>
          </a:p>
        </p:txBody>
      </p:sp>
      <p:sp>
        <p:nvSpPr>
          <p:cNvPr id="14" name="Rectángulo redondeado 43"/>
          <p:cNvSpPr/>
          <p:nvPr/>
        </p:nvSpPr>
        <p:spPr bwMode="auto">
          <a:xfrm>
            <a:off x="3571869" y="4357694"/>
            <a:ext cx="171451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</a:rPr>
              <a:t>MESH+SHORT STITCH</a:t>
            </a:r>
          </a:p>
        </p:txBody>
      </p:sp>
      <p:sp>
        <p:nvSpPr>
          <p:cNvPr id="15" name="Rectángulo redondeado 46"/>
          <p:cNvSpPr/>
          <p:nvPr/>
        </p:nvSpPr>
        <p:spPr bwMode="auto">
          <a:xfrm>
            <a:off x="6786578" y="4357694"/>
            <a:ext cx="1728788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</a:rPr>
              <a:t>SHORT STITCH</a:t>
            </a:r>
          </a:p>
        </p:txBody>
      </p:sp>
      <p:cxnSp>
        <p:nvCxnSpPr>
          <p:cNvPr id="16" name="Conector recto 35"/>
          <p:cNvCxnSpPr>
            <a:cxnSpLocks noChangeShapeType="1"/>
            <a:endCxn id="15" idx="0"/>
          </p:cNvCxnSpPr>
          <p:nvPr/>
        </p:nvCxnSpPr>
        <p:spPr bwMode="auto">
          <a:xfrm rot="16200000" flipH="1">
            <a:off x="7218775" y="3925497"/>
            <a:ext cx="857256" cy="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Rectángulo redondeado"/>
          <p:cNvSpPr/>
          <p:nvPr/>
        </p:nvSpPr>
        <p:spPr>
          <a:xfrm>
            <a:off x="3500430" y="2786058"/>
            <a:ext cx="5357850" cy="2357454"/>
          </a:xfrm>
          <a:prstGeom prst="roundRect">
            <a:avLst/>
          </a:prstGeom>
          <a:noFill/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45"/>
          <p:cNvSpPr txBox="1"/>
          <p:nvPr/>
        </p:nvSpPr>
        <p:spPr>
          <a:xfrm>
            <a:off x="7358082" y="3786190"/>
            <a:ext cx="52628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latin typeface="+mn-lt"/>
                <a:ea typeface="ＭＳ Ｐゴシック" charset="0"/>
                <a:cs typeface="ＭＳ Ｐゴシック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 </a:t>
            </a:r>
            <a:r>
              <a:rPr lang="es-ES" dirty="0" err="1"/>
              <a:t>protocol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Emergency</a:t>
            </a:r>
            <a:r>
              <a:rPr lang="es-ES" dirty="0"/>
              <a:t> </a:t>
            </a:r>
            <a:r>
              <a:rPr lang="es-ES" dirty="0" err="1"/>
              <a:t>midline</a:t>
            </a:r>
            <a:r>
              <a:rPr lang="es-ES" dirty="0"/>
              <a:t> </a:t>
            </a:r>
            <a:r>
              <a:rPr lang="es-ES" dirty="0" err="1"/>
              <a:t>laparotomy</a:t>
            </a:r>
            <a:endParaRPr lang="es-ES" dirty="0"/>
          </a:p>
        </p:txBody>
      </p:sp>
      <p:graphicFrame>
        <p:nvGraphicFramePr>
          <p:cNvPr id="3" name="Diagrama 7">
            <a:extLst>
              <a:ext uri="{FF2B5EF4-FFF2-40B4-BE49-F238E27FC236}">
                <a16:creationId xmlns:a16="http://schemas.microsoft.com/office/drawing/2014/main" id="{1CA3331F-736D-5D4A-A8A4-F322968FF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763079"/>
              </p:ext>
            </p:extLst>
          </p:nvPr>
        </p:nvGraphicFramePr>
        <p:xfrm>
          <a:off x="714348" y="1428736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Characteristics</a:t>
            </a:r>
            <a:r>
              <a:rPr lang="es-ES" dirty="0"/>
              <a:t> of </a:t>
            </a:r>
            <a:r>
              <a:rPr lang="es-ES" dirty="0" err="1"/>
              <a:t>patients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088040-6D67-994C-9686-0EA1B5EC3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37219"/>
              </p:ext>
            </p:extLst>
          </p:nvPr>
        </p:nvGraphicFramePr>
        <p:xfrm>
          <a:off x="1565666" y="2132856"/>
          <a:ext cx="6012668" cy="27834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74286">
                  <a:extLst>
                    <a:ext uri="{9D8B030D-6E8A-4147-A177-3AD203B41FA5}">
                      <a16:colId xmlns:a16="http://schemas.microsoft.com/office/drawing/2014/main" val="1608492126"/>
                    </a:ext>
                  </a:extLst>
                </a:gridCol>
                <a:gridCol w="3438382">
                  <a:extLst>
                    <a:ext uri="{9D8B030D-6E8A-4147-A177-3AD203B41FA5}">
                      <a16:colId xmlns:a16="http://schemas.microsoft.com/office/drawing/2014/main" val="2040832223"/>
                    </a:ext>
                  </a:extLst>
                </a:gridCol>
              </a:tblGrid>
              <a:tr h="397642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00451"/>
                  </a:ext>
                </a:extLst>
              </a:tr>
              <a:tr h="397642">
                <a:tc>
                  <a:txBody>
                    <a:bodyPr/>
                    <a:lstStyle/>
                    <a:p>
                      <a:r>
                        <a:rPr lang="es-ES" sz="2000" dirty="0" err="1"/>
                        <a:t>Age</a:t>
                      </a:r>
                      <a:r>
                        <a:rPr lang="es-ES" sz="2000" baseline="0" dirty="0"/>
                        <a:t> </a:t>
                      </a:r>
                      <a:r>
                        <a:rPr lang="es-ES" sz="2000" dirty="0"/>
                        <a:t>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62,9 (17,1)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197364"/>
                  </a:ext>
                </a:extLst>
              </a:tr>
              <a:tr h="397642">
                <a:tc>
                  <a:txBody>
                    <a:bodyPr/>
                    <a:lstStyle/>
                    <a:p>
                      <a:r>
                        <a:rPr lang="es-ES" sz="2000" dirty="0" err="1"/>
                        <a:t>Age</a:t>
                      </a:r>
                      <a:r>
                        <a:rPr lang="es-ES" sz="2000" dirty="0"/>
                        <a:t> &gt;70 y.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67 (40.6)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92508"/>
                  </a:ext>
                </a:extLst>
              </a:tr>
              <a:tr h="397642">
                <a:tc>
                  <a:txBody>
                    <a:bodyPr/>
                    <a:lstStyle/>
                    <a:p>
                      <a:r>
                        <a:rPr lang="es-ES" sz="2000" dirty="0" err="1"/>
                        <a:t>Gender</a:t>
                      </a:r>
                      <a:r>
                        <a:rPr lang="es-ES" sz="2000" dirty="0"/>
                        <a:t> (M/F)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101 (61,2)/64 (38,8)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709089"/>
                  </a:ext>
                </a:extLst>
              </a:tr>
              <a:tr h="397642">
                <a:tc>
                  <a:txBody>
                    <a:bodyPr/>
                    <a:lstStyle/>
                    <a:p>
                      <a:r>
                        <a:rPr lang="es-ES" sz="2000" dirty="0"/>
                        <a:t>BMI Kg/m</a:t>
                      </a:r>
                      <a:r>
                        <a:rPr lang="es-ES" sz="2000" baseline="30000" dirty="0"/>
                        <a:t>2  </a:t>
                      </a:r>
                      <a:r>
                        <a:rPr lang="es-ES" sz="2000" baseline="0" dirty="0"/>
                        <a:t>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26,0 (6,0)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803410"/>
                  </a:ext>
                </a:extLst>
              </a:tr>
              <a:tr h="397642">
                <a:tc>
                  <a:txBody>
                    <a:bodyPr/>
                    <a:lstStyle/>
                    <a:p>
                      <a:r>
                        <a:rPr lang="es-ES" sz="2000" baseline="0" dirty="0"/>
                        <a:t>ASA III/IV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105 (65,4)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65078"/>
                  </a:ext>
                </a:extLst>
              </a:tr>
              <a:tr h="397642">
                <a:tc>
                  <a:txBody>
                    <a:bodyPr/>
                    <a:lstStyle/>
                    <a:p>
                      <a:r>
                        <a:rPr lang="es-ES" sz="2000" baseline="0" dirty="0" err="1"/>
                        <a:t>Comorbidities</a:t>
                      </a:r>
                      <a:r>
                        <a:rPr lang="es-ES" sz="2000" baseline="0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106 (64,2)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68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506EAD4-5BE5-0045-8D84-4E6C7A62F2CB}"/>
              </a:ext>
            </a:extLst>
          </p:cNvPr>
          <p:cNvSpPr/>
          <p:nvPr/>
        </p:nvSpPr>
        <p:spPr>
          <a:xfrm>
            <a:off x="1907704" y="2481540"/>
            <a:ext cx="1224136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1 (0,9%)</a:t>
            </a:r>
          </a:p>
        </p:txBody>
      </p:sp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B545C97D-5DDA-8743-AB1B-724F40B2B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767334"/>
              </p:ext>
            </p:extLst>
          </p:nvPr>
        </p:nvGraphicFramePr>
        <p:xfrm>
          <a:off x="1079612" y="1844824"/>
          <a:ext cx="6984776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Burst</a:t>
            </a:r>
            <a:r>
              <a:rPr lang="es-ES" dirty="0"/>
              <a:t> abdomen</a:t>
            </a:r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id="{8E8299BB-6B59-1C4A-AC33-5FDABF4D2D08}"/>
              </a:ext>
            </a:extLst>
          </p:cNvPr>
          <p:cNvSpPr/>
          <p:nvPr/>
        </p:nvSpPr>
        <p:spPr>
          <a:xfrm>
            <a:off x="3923928" y="3717032"/>
            <a:ext cx="1296144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N=1 (0,6%)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FEB2F3-CF45-3247-B057-94FF7782B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410733"/>
              </p:ext>
            </p:extLst>
          </p:nvPr>
        </p:nvGraphicFramePr>
        <p:xfrm>
          <a:off x="1524000" y="747123"/>
          <a:ext cx="6096000" cy="128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11682-65FD-5B43-B001-F2437F3E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/>
          <a:lstStyle/>
          <a:p>
            <a:r>
              <a:rPr lang="es-ES" dirty="0"/>
              <a:t>A </a:t>
            </a:r>
            <a:r>
              <a:rPr lang="es-ES" dirty="0" err="1"/>
              <a:t>prophylactic</a:t>
            </a:r>
            <a:r>
              <a:rPr lang="es-ES" dirty="0"/>
              <a:t> </a:t>
            </a:r>
            <a:r>
              <a:rPr lang="es-ES" dirty="0" err="1"/>
              <a:t>mesh</a:t>
            </a:r>
            <a:r>
              <a:rPr lang="es-ES" dirty="0"/>
              <a:t> in </a:t>
            </a:r>
            <a:r>
              <a:rPr lang="es-ES" dirty="0" err="1"/>
              <a:t>emergency</a:t>
            </a:r>
            <a:r>
              <a:rPr lang="es-ES" dirty="0"/>
              <a:t>?</a:t>
            </a:r>
          </a:p>
        </p:txBody>
      </p:sp>
      <p:pic>
        <p:nvPicPr>
          <p:cNvPr id="4" name="Picture 2" descr="Resultado de imagen de miedo">
            <a:extLst>
              <a:ext uri="{FF2B5EF4-FFF2-40B4-BE49-F238E27FC236}">
                <a16:creationId xmlns:a16="http://schemas.microsoft.com/office/drawing/2014/main" id="{9F498C5C-E7D3-3247-AD23-92750AF0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000" r="24999"/>
          <a:stretch>
            <a:fillRect/>
          </a:stretch>
        </p:blipFill>
        <p:spPr bwMode="auto">
          <a:xfrm>
            <a:off x="5148064" y="2694806"/>
            <a:ext cx="3818125" cy="2736304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90CF453-832F-BA44-9959-76D230732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501659"/>
              </p:ext>
            </p:extLst>
          </p:nvPr>
        </p:nvGraphicFramePr>
        <p:xfrm>
          <a:off x="-396552" y="1426890"/>
          <a:ext cx="6038938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30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9D6C8F-C099-6849-A115-CC825A81D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49D6C8F-C099-6849-A115-CC825A81D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3FC5C-82A9-C949-BDA4-7DC163096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BA83FC5C-82A9-C949-BDA4-7DC163096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05DFA2-30B1-C544-8A24-5CF5482B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B05DFA2-30B1-C544-8A24-5CF5482BF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C5603-FC17-7C4A-856B-ED808072A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17C5603-FC17-7C4A-856B-ED808072A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9DD30-0AC1-1D49-AB27-BB064C675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4D09DD30-0AC1-1D49-AB27-BB064C675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4060D-315E-114E-BDB2-EE6D4FEDD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DB04060D-315E-114E-BDB2-EE6D4FEDD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EC2912-A926-534C-BE0B-3C78B2082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CEC2912-A926-534C-BE0B-3C78B2082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BAD50-FDA3-8B43-9870-1BC6DB149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0E8BAD50-FDA3-8B43-9870-1BC6DB149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44770F-9234-3E48-8DBD-B72DB4E4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E844770F-9234-3E48-8DBD-B72DB4E43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81385-5E9D-D344-BC65-85FF583B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E4B81385-5E9D-D344-BC65-85FF583B2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ED782-9653-6443-B805-F7E14D155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A90ED782-9653-6443-B805-F7E14D155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DA19A-3655-464A-96E1-61FD75287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FC1DA19A-3655-464A-96E1-61FD75287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Incisional</a:t>
            </a:r>
            <a:r>
              <a:rPr lang="es-ES" dirty="0"/>
              <a:t> hernia</a:t>
            </a:r>
          </a:p>
        </p:txBody>
      </p:sp>
      <p:graphicFrame>
        <p:nvGraphicFramePr>
          <p:cNvPr id="8" name="Gráfico 3">
            <a:extLst>
              <a:ext uri="{FF2B5EF4-FFF2-40B4-BE49-F238E27FC236}">
                <a16:creationId xmlns:a16="http://schemas.microsoft.com/office/drawing/2014/main" id="{246B4A66-09E1-6942-A71F-DAD5E54EB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965047"/>
              </p:ext>
            </p:extLst>
          </p:nvPr>
        </p:nvGraphicFramePr>
        <p:xfrm>
          <a:off x="1071538" y="1844825"/>
          <a:ext cx="6984776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572264" y="3629635"/>
            <a:ext cx="12144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P=0.001</a:t>
            </a:r>
          </a:p>
        </p:txBody>
      </p:sp>
      <p:sp>
        <p:nvSpPr>
          <p:cNvPr id="10" name="Emergency midline laparotomy (including reoperations of elective surgery)…"/>
          <p:cNvSpPr txBox="1">
            <a:spLocks/>
          </p:cNvSpPr>
          <p:nvPr/>
        </p:nvSpPr>
        <p:spPr>
          <a:xfrm>
            <a:off x="5652120" y="289520"/>
            <a:ext cx="2646056" cy="5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100000"/>
              <a:tabLst/>
              <a:defRPr sz="5800"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Six months follow-up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4A55F65-B85D-9942-A85D-9A287BE94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494386"/>
              </p:ext>
            </p:extLst>
          </p:nvPr>
        </p:nvGraphicFramePr>
        <p:xfrm>
          <a:off x="1524000" y="747123"/>
          <a:ext cx="6096000" cy="128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0B1DDB8-05AD-1E4E-B8A9-5C7CF5C9D24B}"/>
              </a:ext>
            </a:extLst>
          </p:cNvPr>
          <p:cNvSpPr/>
          <p:nvPr/>
        </p:nvSpPr>
        <p:spPr>
          <a:xfrm rot="19211794">
            <a:off x="-11422" y="3306468"/>
            <a:ext cx="940003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Following</a:t>
            </a:r>
            <a:r>
              <a:rPr lang="es-ES" sz="36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36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the</a:t>
            </a:r>
            <a:r>
              <a:rPr lang="es-ES" sz="36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36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protocol</a:t>
            </a:r>
            <a:r>
              <a:rPr lang="es-ES" sz="36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has </a:t>
            </a:r>
            <a:r>
              <a:rPr lang="es-ES" sz="36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better</a:t>
            </a:r>
            <a:r>
              <a:rPr lang="es-ES" sz="36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3600" b="0" cap="none" spc="0" dirty="0" err="1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results</a:t>
            </a:r>
            <a:endParaRPr lang="es-ES" sz="3600" b="0" cap="none" spc="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More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anything</a:t>
            </a:r>
            <a:r>
              <a:rPr lang="es-ES" dirty="0"/>
              <a:t> </a:t>
            </a:r>
            <a:r>
              <a:rPr lang="es-ES" dirty="0" err="1"/>
              <a:t>else</a:t>
            </a:r>
            <a:r>
              <a:rPr lang="es-ES" dirty="0"/>
              <a:t>?</a:t>
            </a:r>
          </a:p>
        </p:txBody>
      </p:sp>
      <p:pic>
        <p:nvPicPr>
          <p:cNvPr id="48130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4019550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6;p21"/>
          <p:cNvSpPr/>
          <p:nvPr/>
        </p:nvSpPr>
        <p:spPr>
          <a:xfrm>
            <a:off x="335017" y="845155"/>
            <a:ext cx="8444400" cy="58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309EA83A-000F-4E47-B22B-696D6E88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29" y="1607944"/>
            <a:ext cx="2562225" cy="53002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Bef>
                <a:spcPts val="1400"/>
              </a:spcBef>
              <a:spcAft>
                <a:spcPts val="800"/>
              </a:spcAft>
            </a:pP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surgery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2011-2017</a:t>
            </a:r>
            <a:b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 6500</a:t>
            </a: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573EB6C1-5356-46F2-8C7B-11E6FE6DF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54" y="2329421"/>
            <a:ext cx="2571750" cy="7188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</a:pP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subcostal </a:t>
            </a: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laparotomy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2011-2017</a:t>
            </a:r>
            <a:b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 283 (4.35%)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 de texto 2">
            <a:extLst>
              <a:ext uri="{FF2B5EF4-FFF2-40B4-BE49-F238E27FC236}">
                <a16:creationId xmlns:a16="http://schemas.microsoft.com/office/drawing/2014/main" id="{7C6D8C4A-086D-4D50-97FF-29D560523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79" y="4133486"/>
            <a:ext cx="2581275" cy="549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</a:pP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-up 12 </a:t>
            </a: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months</a:t>
            </a:r>
            <a:b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202 ( 71.37%)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 de texto 3">
            <a:extLst>
              <a:ext uri="{FF2B5EF4-FFF2-40B4-BE49-F238E27FC236}">
                <a16:creationId xmlns:a16="http://schemas.microsoft.com/office/drawing/2014/main" id="{6134F8F0-1360-482D-A841-EE49D1A4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29" y="3229844"/>
            <a:ext cx="1085850" cy="73132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Suture</a:t>
            </a:r>
            <a:b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n=203 (71.7%)</a:t>
            </a:r>
          </a:p>
        </p:txBody>
      </p:sp>
      <p:sp>
        <p:nvSpPr>
          <p:cNvPr id="19" name="Cuadro de texto 4">
            <a:extLst>
              <a:ext uri="{FF2B5EF4-FFF2-40B4-BE49-F238E27FC236}">
                <a16:creationId xmlns:a16="http://schemas.microsoft.com/office/drawing/2014/main" id="{9EFA59AA-B0E6-47E8-A79F-8AE90BA9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504" y="3230182"/>
            <a:ext cx="990600" cy="7309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</a:pP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Mesh</a:t>
            </a:r>
            <a:b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n=80 (28.3%)</a:t>
            </a:r>
          </a:p>
        </p:txBody>
      </p:sp>
      <p:sp>
        <p:nvSpPr>
          <p:cNvPr id="20" name="Cuadro de texto 5">
            <a:extLst>
              <a:ext uri="{FF2B5EF4-FFF2-40B4-BE49-F238E27FC236}">
                <a16:creationId xmlns:a16="http://schemas.microsoft.com/office/drawing/2014/main" id="{DEA85A3C-6820-4F25-B342-CD0E74BC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14" y="4895468"/>
            <a:ext cx="1085850" cy="7594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Suture</a:t>
            </a:r>
            <a:b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n=150 (76.3%)</a:t>
            </a:r>
          </a:p>
        </p:txBody>
      </p:sp>
      <p:sp>
        <p:nvSpPr>
          <p:cNvPr id="21" name="Cuadro de texto 6">
            <a:extLst>
              <a:ext uri="{FF2B5EF4-FFF2-40B4-BE49-F238E27FC236}">
                <a16:creationId xmlns:a16="http://schemas.microsoft.com/office/drawing/2014/main" id="{867C4DAA-927D-45F8-B3BF-3FE5EBC7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889" y="4895467"/>
            <a:ext cx="990600" cy="7594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</a:pP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Mesh</a:t>
            </a:r>
            <a:b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n=52 (65%)</a:t>
            </a:r>
          </a:p>
        </p:txBody>
      </p:sp>
      <p:sp>
        <p:nvSpPr>
          <p:cNvPr id="25" name="Flecha: hacia abajo 1">
            <a:extLst>
              <a:ext uri="{FF2B5EF4-FFF2-40B4-BE49-F238E27FC236}">
                <a16:creationId xmlns:a16="http://schemas.microsoft.com/office/drawing/2014/main" id="{831267F0-4F2C-48AD-BFC6-365500B76470}"/>
              </a:ext>
            </a:extLst>
          </p:cNvPr>
          <p:cNvSpPr/>
          <p:nvPr/>
        </p:nvSpPr>
        <p:spPr>
          <a:xfrm>
            <a:off x="1501016" y="2154484"/>
            <a:ext cx="182880" cy="140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6" name="Flecha: hacia abajo 18">
            <a:extLst>
              <a:ext uri="{FF2B5EF4-FFF2-40B4-BE49-F238E27FC236}">
                <a16:creationId xmlns:a16="http://schemas.microsoft.com/office/drawing/2014/main" id="{091FCC25-5CD2-40CD-B096-C0CD21CF3DC3}"/>
              </a:ext>
            </a:extLst>
          </p:cNvPr>
          <p:cNvSpPr/>
          <p:nvPr/>
        </p:nvSpPr>
        <p:spPr>
          <a:xfrm>
            <a:off x="2272394" y="3066542"/>
            <a:ext cx="182880" cy="140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7" name="Flecha: hacia abajo 19">
            <a:extLst>
              <a:ext uri="{FF2B5EF4-FFF2-40B4-BE49-F238E27FC236}">
                <a16:creationId xmlns:a16="http://schemas.microsoft.com/office/drawing/2014/main" id="{D30AF8D8-6966-41F5-ABA2-31DC997956C8}"/>
              </a:ext>
            </a:extLst>
          </p:cNvPr>
          <p:cNvSpPr/>
          <p:nvPr/>
        </p:nvSpPr>
        <p:spPr>
          <a:xfrm>
            <a:off x="736673" y="3064197"/>
            <a:ext cx="182880" cy="140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8" name="Flecha: hacia abajo 20">
            <a:extLst>
              <a:ext uri="{FF2B5EF4-FFF2-40B4-BE49-F238E27FC236}">
                <a16:creationId xmlns:a16="http://schemas.microsoft.com/office/drawing/2014/main" id="{F1E19D87-0E44-47D3-8A30-4E7DCBB876B2}"/>
              </a:ext>
            </a:extLst>
          </p:cNvPr>
          <p:cNvSpPr/>
          <p:nvPr/>
        </p:nvSpPr>
        <p:spPr>
          <a:xfrm>
            <a:off x="748393" y="3962186"/>
            <a:ext cx="182880" cy="140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9" name="Flecha: hacia abajo 21">
            <a:extLst>
              <a:ext uri="{FF2B5EF4-FFF2-40B4-BE49-F238E27FC236}">
                <a16:creationId xmlns:a16="http://schemas.microsoft.com/office/drawing/2014/main" id="{50A7BA30-7517-493B-9E99-56ED3979832E}"/>
              </a:ext>
            </a:extLst>
          </p:cNvPr>
          <p:cNvSpPr/>
          <p:nvPr/>
        </p:nvSpPr>
        <p:spPr>
          <a:xfrm>
            <a:off x="2267709" y="3976251"/>
            <a:ext cx="182880" cy="140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30" name="Flecha: hacia abajo 22">
            <a:extLst>
              <a:ext uri="{FF2B5EF4-FFF2-40B4-BE49-F238E27FC236}">
                <a16:creationId xmlns:a16="http://schemas.microsoft.com/office/drawing/2014/main" id="{8963FFB4-89C6-42ED-9FF1-D51E6FF566DB}"/>
              </a:ext>
            </a:extLst>
          </p:cNvPr>
          <p:cNvSpPr/>
          <p:nvPr/>
        </p:nvSpPr>
        <p:spPr>
          <a:xfrm>
            <a:off x="748395" y="4707769"/>
            <a:ext cx="182880" cy="140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31" name="Flecha: hacia abajo 23">
            <a:extLst>
              <a:ext uri="{FF2B5EF4-FFF2-40B4-BE49-F238E27FC236}">
                <a16:creationId xmlns:a16="http://schemas.microsoft.com/office/drawing/2014/main" id="{C515A281-C31A-43F6-9F30-C795D7B0A31F}"/>
              </a:ext>
            </a:extLst>
          </p:cNvPr>
          <p:cNvSpPr/>
          <p:nvPr/>
        </p:nvSpPr>
        <p:spPr>
          <a:xfrm>
            <a:off x="2293496" y="4691357"/>
            <a:ext cx="182880" cy="140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graphicFrame>
        <p:nvGraphicFramePr>
          <p:cNvPr id="36" name="Tabla 1">
            <a:extLst>
              <a:ext uri="{FF2B5EF4-FFF2-40B4-BE49-F238E27FC236}">
                <a16:creationId xmlns:a16="http://schemas.microsoft.com/office/drawing/2014/main" id="{2C167552-D4B8-4403-BC44-10495EC5E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82519"/>
              </p:ext>
            </p:extLst>
          </p:nvPr>
        </p:nvGraphicFramePr>
        <p:xfrm>
          <a:off x="3071802" y="4357694"/>
          <a:ext cx="5898383" cy="1229360"/>
        </p:xfrm>
        <a:graphic>
          <a:graphicData uri="http://schemas.openxmlformats.org/drawingml/2006/table">
            <a:tbl>
              <a:tblPr firstCol="1" bandRow="1">
                <a:tableStyleId>{775DCB02-9BB8-47FD-8907-85C794F793BA}</a:tableStyleId>
              </a:tblPr>
              <a:tblGrid>
                <a:gridCol w="1816673">
                  <a:extLst>
                    <a:ext uri="{9D8B030D-6E8A-4147-A177-3AD203B41FA5}">
                      <a16:colId xmlns:a16="http://schemas.microsoft.com/office/drawing/2014/main" val="1446563009"/>
                    </a:ext>
                  </a:extLst>
                </a:gridCol>
                <a:gridCol w="1096545">
                  <a:extLst>
                    <a:ext uri="{9D8B030D-6E8A-4147-A177-3AD203B41FA5}">
                      <a16:colId xmlns:a16="http://schemas.microsoft.com/office/drawing/2014/main" val="3313673213"/>
                    </a:ext>
                  </a:extLst>
                </a:gridCol>
                <a:gridCol w="1195203">
                  <a:extLst>
                    <a:ext uri="{9D8B030D-6E8A-4147-A177-3AD203B41FA5}">
                      <a16:colId xmlns:a16="http://schemas.microsoft.com/office/drawing/2014/main" val="218689798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1794322200"/>
                    </a:ext>
                  </a:extLst>
                </a:gridCol>
                <a:gridCol w="689492">
                  <a:extLst>
                    <a:ext uri="{9D8B030D-6E8A-4147-A177-3AD203B41FA5}">
                      <a16:colId xmlns:a16="http://schemas.microsoft.com/office/drawing/2014/main" val="1820494839"/>
                    </a:ext>
                  </a:extLst>
                </a:gridCol>
              </a:tblGrid>
              <a:tr h="1661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Incisional</a:t>
                      </a:r>
                      <a:r>
                        <a:rPr lang="en-US" sz="1600" dirty="0">
                          <a:effectLst/>
                        </a:rPr>
                        <a:t> hernia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31(10.9)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29 (19.1%) 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2(3.8%)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0.008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extLst>
                  <a:ext uri="{0D108BD9-81ED-4DB2-BD59-A6C34878D82A}">
                    <a16:rowId xmlns:a16="http://schemas.microsoft.com/office/drawing/2014/main" val="534223164"/>
                  </a:ext>
                </a:extLst>
              </a:tr>
              <a:tr h="167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Chronic pain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(3.9%) 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 (3.0%) 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(6.2%) 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0.302  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extLst>
                  <a:ext uri="{0D108BD9-81ED-4DB2-BD59-A6C34878D82A}">
                    <a16:rowId xmlns:a16="http://schemas.microsoft.com/office/drawing/2014/main" val="358356205"/>
                  </a:ext>
                </a:extLst>
              </a:tr>
              <a:tr h="1661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Chronic infection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(0%)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(0%)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extLst>
                  <a:ext uri="{0D108BD9-81ED-4DB2-BD59-A6C34878D82A}">
                    <a16:rowId xmlns:a16="http://schemas.microsoft.com/office/drawing/2014/main" val="1722462489"/>
                  </a:ext>
                </a:extLst>
              </a:tr>
              <a:tr h="1661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Mesh</a:t>
                      </a:r>
                      <a:r>
                        <a:rPr lang="en-US" sz="1600" baseline="0" dirty="0">
                          <a:effectLst/>
                        </a:rPr>
                        <a:t> removal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(0%)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(0%)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extLst>
                  <a:ext uri="{0D108BD9-81ED-4DB2-BD59-A6C34878D82A}">
                    <a16:rowId xmlns:a16="http://schemas.microsoft.com/office/drawing/2014/main" val="4056051467"/>
                  </a:ext>
                </a:extLst>
              </a:tr>
              <a:tr h="1661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IH </a:t>
                      </a:r>
                      <a:r>
                        <a:rPr lang="es-ES" sz="1600" dirty="0" err="1">
                          <a:effectLst/>
                        </a:rPr>
                        <a:t>Repair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 (22.6%)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7 (24.1%)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 (0%)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NA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¿Se pueden emplear?">
            <a:extLst>
              <a:ext uri="{FF2B5EF4-FFF2-40B4-BE49-F238E27FC236}">
                <a16:creationId xmlns:a16="http://schemas.microsoft.com/office/drawing/2014/main" id="{1A4C6FF5-B564-934D-863D-DF5D6B71D8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44" y="0"/>
            <a:ext cx="8715436" cy="92867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emergency</a:t>
            </a:r>
            <a:r>
              <a:rPr lang="es-ES" dirty="0"/>
              <a:t> </a:t>
            </a:r>
            <a:r>
              <a:rPr lang="es-ES" dirty="0" err="1"/>
              <a:t>transverse</a:t>
            </a:r>
            <a:r>
              <a:rPr lang="es-ES" dirty="0"/>
              <a:t> unilateral </a:t>
            </a:r>
            <a:r>
              <a:rPr lang="es-ES" dirty="0" err="1"/>
              <a:t>laparotomy</a:t>
            </a:r>
            <a:r>
              <a:rPr lang="es-ES" dirty="0"/>
              <a:t> </a:t>
            </a:r>
            <a:endParaRPr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3071802" y="3340738"/>
          <a:ext cx="5898383" cy="49333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81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1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endParaRPr lang="es-ES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Suture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Mesh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P 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Burst</a:t>
                      </a:r>
                      <a:r>
                        <a:rPr lang="es-ES" sz="1600" dirty="0">
                          <a:effectLst/>
                        </a:rPr>
                        <a:t> abdomen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 (2.1%)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6 (3%)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0 (0%)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0.19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564" marR="3256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4938" cy="466708"/>
          </a:xfrm>
        </p:spPr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8572528" cy="18573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Using a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prophylactic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suprafascial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polypropylene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mesh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closure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emergency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laparotomies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feasible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safe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prevention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incisional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hernia and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burst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abdomen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without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adding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substantial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rate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morbidity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even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high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contamination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infections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are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present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943374" cy="24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Resultado de imagen de mie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3960803" cy="237648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Closing</a:t>
            </a:r>
            <a:r>
              <a:rPr lang="es-ES" dirty="0"/>
              <a:t> </a:t>
            </a:r>
            <a:r>
              <a:rPr lang="es-ES" dirty="0" err="1"/>
              <a:t>remarks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900106"/>
          </a:xfrm>
        </p:spPr>
        <p:txBody>
          <a:bodyPr/>
          <a:lstStyle/>
          <a:p>
            <a:pPr algn="ctr">
              <a:buNone/>
            </a:pP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need</a:t>
            </a:r>
            <a:r>
              <a:rPr lang="es-ES" sz="2800" dirty="0"/>
              <a:t> </a:t>
            </a:r>
            <a:r>
              <a:rPr lang="es-ES" sz="2800" dirty="0" err="1"/>
              <a:t>urgently</a:t>
            </a:r>
            <a:r>
              <a:rPr lang="es-ES" sz="2800" dirty="0"/>
              <a:t> a </a:t>
            </a:r>
            <a:r>
              <a:rPr lang="es-ES" sz="2800" dirty="0" err="1"/>
              <a:t>study</a:t>
            </a:r>
            <a:r>
              <a:rPr lang="es-ES" sz="2800" dirty="0"/>
              <a:t> in </a:t>
            </a:r>
            <a:r>
              <a:rPr lang="es-ES" sz="2800" dirty="0" err="1"/>
              <a:t>emergencies</a:t>
            </a:r>
            <a:endParaRPr lang="es-ES" sz="2800" dirty="0"/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6038850" cy="2705100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5643578"/>
            <a:ext cx="9144000" cy="900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“As usual, 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emergencies</a:t>
            </a:r>
            <a:r>
              <a:rPr kumimoji="0" lang="es-ES" sz="28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</a:t>
            </a:r>
            <a:r>
              <a:rPr kumimoji="0" lang="es-ES" sz="28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</a:t>
            </a:r>
            <a:r>
              <a:rPr kumimoji="0" lang="es-ES" sz="28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</a:t>
            </a:r>
            <a:r>
              <a:rPr kumimoji="0" lang="es-ES" sz="28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ES" sz="28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8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</a:t>
            </a:r>
            <a:r>
              <a:rPr kumimoji="0" lang="es-ES" sz="28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E55B23CE-67EF-A14F-A1D7-A243CF940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Meshes</a:t>
            </a:r>
            <a:r>
              <a:rPr lang="es-ES" dirty="0"/>
              <a:t>, are </a:t>
            </a:r>
            <a:r>
              <a:rPr lang="es-ES" dirty="0" err="1"/>
              <a:t>they</a:t>
            </a:r>
            <a:r>
              <a:rPr lang="es-ES" dirty="0"/>
              <a:t> a real </a:t>
            </a:r>
            <a:r>
              <a:rPr lang="es-ES" dirty="0" err="1"/>
              <a:t>risk</a:t>
            </a:r>
            <a:r>
              <a:rPr lang="es-ES" dirty="0"/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D1D7FF-F112-C142-B0A8-7B375EFB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6752"/>
            <a:ext cx="8686800" cy="49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Meshes</a:t>
            </a:r>
            <a:r>
              <a:rPr lang="es-ES" dirty="0"/>
              <a:t>, are </a:t>
            </a:r>
            <a:r>
              <a:rPr lang="es-ES" dirty="0" err="1"/>
              <a:t>they</a:t>
            </a:r>
            <a:r>
              <a:rPr lang="es-ES" dirty="0"/>
              <a:t> a real </a:t>
            </a:r>
            <a:r>
              <a:rPr lang="es-ES" dirty="0" err="1"/>
              <a:t>risk</a:t>
            </a:r>
            <a:r>
              <a:rPr lang="es-ES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43182"/>
            <a:ext cx="4164538" cy="3071834"/>
          </a:xfrm>
        </p:spPr>
        <p:txBody>
          <a:bodyPr>
            <a:noAutofit/>
          </a:bodyPr>
          <a:lstStyle/>
          <a:p>
            <a:r>
              <a:rPr lang="es-ES" sz="1800" dirty="0"/>
              <a:t>Are </a:t>
            </a:r>
            <a:r>
              <a:rPr lang="es-ES" sz="1800" dirty="0" err="1"/>
              <a:t>commonly</a:t>
            </a:r>
            <a:r>
              <a:rPr lang="es-ES" sz="1800" dirty="0"/>
              <a:t> </a:t>
            </a:r>
            <a:r>
              <a:rPr lang="es-ES" sz="1800" dirty="0" err="1"/>
              <a:t>used</a:t>
            </a:r>
            <a:r>
              <a:rPr lang="es-ES" sz="1800" dirty="0"/>
              <a:t> in </a:t>
            </a:r>
            <a:r>
              <a:rPr lang="es-ES" sz="1800" dirty="0" err="1"/>
              <a:t>emergency</a:t>
            </a:r>
            <a:r>
              <a:rPr lang="es-ES" sz="1800" dirty="0"/>
              <a:t> hernia </a:t>
            </a:r>
            <a:r>
              <a:rPr lang="es-ES" sz="1800" dirty="0" err="1"/>
              <a:t>repair</a:t>
            </a:r>
            <a:endParaRPr lang="es-ES" sz="1800" dirty="0"/>
          </a:p>
          <a:p>
            <a:r>
              <a:rPr lang="es-ES" sz="1800" dirty="0" err="1"/>
              <a:t>Have</a:t>
            </a:r>
            <a:r>
              <a:rPr lang="es-ES" sz="1800" dirty="0"/>
              <a:t> </a:t>
            </a:r>
            <a:r>
              <a:rPr lang="es-ES" sz="1800" dirty="0" err="1"/>
              <a:t>been</a:t>
            </a:r>
            <a:r>
              <a:rPr lang="es-ES" sz="1800" dirty="0"/>
              <a:t> </a:t>
            </a:r>
            <a:r>
              <a:rPr lang="es-ES" sz="1800" dirty="0" err="1"/>
              <a:t>used</a:t>
            </a:r>
            <a:r>
              <a:rPr lang="es-ES" sz="1800" dirty="0"/>
              <a:t> </a:t>
            </a:r>
            <a:r>
              <a:rPr lang="es-ES" sz="1800" dirty="0" err="1"/>
              <a:t>successfully</a:t>
            </a:r>
            <a:r>
              <a:rPr lang="es-ES" sz="1800" dirty="0"/>
              <a:t> in </a:t>
            </a:r>
            <a:r>
              <a:rPr lang="es-ES" sz="1800" dirty="0" err="1"/>
              <a:t>contaminated</a:t>
            </a:r>
            <a:r>
              <a:rPr lang="es-ES" sz="1800" dirty="0"/>
              <a:t> </a:t>
            </a:r>
            <a:r>
              <a:rPr lang="es-ES" sz="1800" dirty="0" err="1"/>
              <a:t>surgery</a:t>
            </a:r>
            <a:r>
              <a:rPr lang="es-ES" sz="1800" dirty="0"/>
              <a:t> (colon </a:t>
            </a:r>
            <a:r>
              <a:rPr lang="es-ES" sz="1800" dirty="0" err="1"/>
              <a:t>resection</a:t>
            </a:r>
            <a:r>
              <a:rPr lang="es-ES" sz="1800" dirty="0"/>
              <a:t>)</a:t>
            </a:r>
          </a:p>
          <a:p>
            <a:r>
              <a:rPr lang="es-ES" sz="1800" dirty="0"/>
              <a:t>EHS </a:t>
            </a:r>
            <a:r>
              <a:rPr lang="es-ES" sz="1800" dirty="0" err="1"/>
              <a:t>guidelines</a:t>
            </a:r>
            <a:r>
              <a:rPr lang="es-ES" sz="1800" dirty="0"/>
              <a:t> </a:t>
            </a:r>
            <a:r>
              <a:rPr lang="es-ES" sz="1800" dirty="0" err="1"/>
              <a:t>suggest</a:t>
            </a:r>
            <a:r>
              <a:rPr lang="es-ES" sz="1800" dirty="0"/>
              <a:t> </a:t>
            </a:r>
            <a:r>
              <a:rPr lang="es-ES" sz="1800" dirty="0" err="1"/>
              <a:t>using</a:t>
            </a:r>
            <a:r>
              <a:rPr lang="es-ES" sz="1800" dirty="0"/>
              <a:t> a </a:t>
            </a:r>
            <a:r>
              <a:rPr lang="es-ES" sz="1800" dirty="0" err="1"/>
              <a:t>prophylactic</a:t>
            </a:r>
            <a:r>
              <a:rPr lang="es-ES" sz="1800" dirty="0"/>
              <a:t> </a:t>
            </a:r>
            <a:r>
              <a:rPr lang="es-ES" sz="1800" dirty="0" err="1"/>
              <a:t>mesh</a:t>
            </a:r>
            <a:r>
              <a:rPr lang="es-ES" sz="1800" dirty="0"/>
              <a:t> in </a:t>
            </a:r>
            <a:r>
              <a:rPr lang="es-ES" sz="1800" dirty="0" err="1"/>
              <a:t>high</a:t>
            </a:r>
            <a:r>
              <a:rPr lang="es-ES" sz="1800" dirty="0"/>
              <a:t> </a:t>
            </a:r>
            <a:r>
              <a:rPr lang="es-ES" sz="1800" dirty="0" err="1"/>
              <a:t>risk</a:t>
            </a:r>
            <a:r>
              <a:rPr lang="es-ES" sz="1800" dirty="0"/>
              <a:t> </a:t>
            </a:r>
            <a:r>
              <a:rPr lang="es-ES" sz="1800" dirty="0" err="1"/>
              <a:t>patients</a:t>
            </a:r>
            <a:r>
              <a:rPr lang="es-ES" sz="1800" dirty="0"/>
              <a:t> </a:t>
            </a:r>
          </a:p>
          <a:p>
            <a:r>
              <a:rPr lang="es-ES" sz="1800" dirty="0" err="1"/>
              <a:t>Not</a:t>
            </a:r>
            <a:r>
              <a:rPr lang="es-ES" sz="1800" dirty="0"/>
              <a:t> </a:t>
            </a:r>
            <a:r>
              <a:rPr lang="es-ES" sz="1800" dirty="0" err="1"/>
              <a:t>all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patients</a:t>
            </a:r>
            <a:r>
              <a:rPr lang="es-ES" sz="1800" dirty="0"/>
              <a:t> in </a:t>
            </a:r>
            <a:r>
              <a:rPr lang="es-ES" sz="1800" dirty="0" err="1"/>
              <a:t>emergencies</a:t>
            </a:r>
            <a:r>
              <a:rPr lang="es-ES" sz="1800" dirty="0"/>
              <a:t> </a:t>
            </a:r>
            <a:r>
              <a:rPr lang="es-ES" sz="1800" dirty="0" err="1"/>
              <a:t>have</a:t>
            </a:r>
            <a:r>
              <a:rPr lang="es-ES" sz="1800" dirty="0"/>
              <a:t> a peritonitis </a:t>
            </a:r>
            <a:r>
              <a:rPr lang="es-ES" sz="1800" dirty="0" err="1"/>
              <a:t>nor</a:t>
            </a:r>
            <a:r>
              <a:rPr lang="es-ES" sz="1800" dirty="0"/>
              <a:t> </a:t>
            </a:r>
            <a:r>
              <a:rPr lang="es-ES" sz="1800" dirty="0" err="1"/>
              <a:t>contamination</a:t>
            </a:r>
            <a:endParaRPr lang="es-ES" sz="1800" dirty="0"/>
          </a:p>
          <a:p>
            <a:endParaRPr lang="es-ES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226759-95F7-1B48-A69E-83A8ECC46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786058"/>
            <a:ext cx="4682294" cy="3168352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46FE18EF-F1F2-394D-8360-DEAACDBCF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4244"/>
            <a:ext cx="9144000" cy="1063756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2E6620F1-887B-6B4C-87B2-48BD5F9E3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4500594" cy="112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roppedImage.tiff" descr="droppedImag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928670"/>
            <a:ext cx="4251366" cy="2000264"/>
          </a:xfrm>
          <a:prstGeom prst="rect">
            <a:avLst/>
          </a:prstGeom>
        </p:spPr>
      </p:pic>
      <p:sp>
        <p:nvSpPr>
          <p:cNvPr id="9" name="95% Mallas"/>
          <p:cNvSpPr/>
          <p:nvPr/>
        </p:nvSpPr>
        <p:spPr>
          <a:xfrm>
            <a:off x="7000892" y="2428868"/>
            <a:ext cx="1846659" cy="379591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50800" tIns="50800" rIns="50800" bIns="50800">
            <a:spAutoFit/>
          </a:bodyPr>
          <a:lstStyle/>
          <a:p>
            <a:r>
              <a:rPr dirty="0"/>
              <a:t>95</a:t>
            </a:r>
            <a:r>
              <a:t>% </a:t>
            </a:r>
            <a:r>
              <a:rPr lang="es-ES" dirty="0" err="1"/>
              <a:t>Mesh</a:t>
            </a:r>
            <a:r>
              <a:rPr lang="es-ES" dirty="0"/>
              <a:t> </a:t>
            </a:r>
            <a:r>
              <a:rPr lang="es-ES" dirty="0" err="1"/>
              <a:t>repair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</a:t>
            </a:r>
            <a:r>
              <a:rPr lang="es-ES" dirty="0" err="1"/>
              <a:t>evidence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avoid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</a:t>
            </a:r>
            <a:r>
              <a:rPr lang="es-ES" dirty="0" err="1"/>
              <a:t>mesh</a:t>
            </a:r>
            <a:r>
              <a:rPr lang="es-ES" dirty="0"/>
              <a:t>?</a:t>
            </a:r>
          </a:p>
        </p:txBody>
      </p:sp>
      <p:pic>
        <p:nvPicPr>
          <p:cNvPr id="7" name="4 Imagen" descr="7_arguments para refutar.jpg">
            <a:extLst>
              <a:ext uri="{FF2B5EF4-FFF2-40B4-BE49-F238E27FC236}">
                <a16:creationId xmlns:a16="http://schemas.microsoft.com/office/drawing/2014/main" id="{136E99FB-7F2C-E34F-80A1-81CD11E9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4" y="2190874"/>
            <a:ext cx="7808868" cy="4392488"/>
          </a:xfrm>
          <a:prstGeom prst="rect">
            <a:avLst/>
          </a:prstGeom>
        </p:spPr>
      </p:pic>
      <p:pic>
        <p:nvPicPr>
          <p:cNvPr id="6" name="Picture 2" descr="Resultado de imagen de siempre se ha hecho asÃ­">
            <a:extLst>
              <a:ext uri="{FF2B5EF4-FFF2-40B4-BE49-F238E27FC236}">
                <a16:creationId xmlns:a16="http://schemas.microsoft.com/office/drawing/2014/main" id="{1D200315-A6BD-8E41-BEDC-93F0A7FE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218712"/>
            <a:ext cx="3343015" cy="2493410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656494A-2EF8-0F47-A371-D97FA3B21CB5}"/>
              </a:ext>
            </a:extLst>
          </p:cNvPr>
          <p:cNvSpPr/>
          <p:nvPr/>
        </p:nvSpPr>
        <p:spPr>
          <a:xfrm>
            <a:off x="971600" y="4392583"/>
            <a:ext cx="5832648" cy="1916737"/>
          </a:xfrm>
          <a:prstGeom prst="rect">
            <a:avLst/>
          </a:prstGeom>
          <a:noFill/>
          <a:ln w="50800" cap="sq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3F7409D-52D3-E440-B431-A89D433B11D1}"/>
              </a:ext>
            </a:extLst>
          </p:cNvPr>
          <p:cNvSpPr/>
          <p:nvPr/>
        </p:nvSpPr>
        <p:spPr>
          <a:xfrm>
            <a:off x="3707904" y="2322881"/>
            <a:ext cx="1368152" cy="123812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70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08C64-8C5A-2641-A32B-2E4A58A8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frequent</a:t>
            </a:r>
            <a:r>
              <a:rPr lang="es-ES" dirty="0"/>
              <a:t> </a:t>
            </a:r>
            <a:r>
              <a:rPr lang="es-ES" dirty="0" err="1"/>
              <a:t>situation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9AAB81-1AC1-8444-B393-83EFDE20E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30" y="939699"/>
            <a:ext cx="7025988" cy="2917251"/>
          </a:xfrm>
          <a:prstGeom prst="rect">
            <a:avLst/>
          </a:prstGeom>
        </p:spPr>
      </p:pic>
      <p:pic>
        <p:nvPicPr>
          <p:cNvPr id="24578" name="Picture 2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1428745" cy="1428745"/>
          </a:xfrm>
          <a:prstGeom prst="rect">
            <a:avLst/>
          </a:prstGeom>
          <a:noFill/>
        </p:spPr>
      </p:pic>
      <p:pic>
        <p:nvPicPr>
          <p:cNvPr id="24580" name="Picture 4" descr="Resultado de imagen de need a solu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0688" y="4000505"/>
            <a:ext cx="1630415" cy="13573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786190"/>
            <a:ext cx="4586374" cy="29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458" y="5667931"/>
            <a:ext cx="2628460" cy="106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913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08C64-8C5A-2641-A32B-2E4A58A8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do?</a:t>
            </a:r>
          </a:p>
        </p:txBody>
      </p:sp>
      <p:pic>
        <p:nvPicPr>
          <p:cNvPr id="1026" name="Picture 2" descr="Resultado de imagen de desperate times calls for desperate measures">
            <a:extLst>
              <a:ext uri="{FF2B5EF4-FFF2-40B4-BE49-F238E27FC236}">
                <a16:creationId xmlns:a16="http://schemas.microsoft.com/office/drawing/2014/main" id="{5C0CD7ED-2961-4444-BC27-4A98EC7B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4714908" cy="42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71AA419B-4D2A-444E-87E4-209FA384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96" y="2169702"/>
            <a:ext cx="3259678" cy="412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7708" y="3000372"/>
            <a:ext cx="52863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Hippocrates</a:t>
            </a:r>
            <a:r>
              <a:rPr lang="es-ES" dirty="0"/>
              <a:t> (</a:t>
            </a:r>
            <a:r>
              <a:rPr lang="es-ES" dirty="0" err="1"/>
              <a:t>Cos</a:t>
            </a:r>
            <a:r>
              <a:rPr lang="es-ES" dirty="0"/>
              <a:t>, c. 460 b. C.-Tesalia c. 370 b. C)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0001" y="995956"/>
            <a:ext cx="8643998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dirty="0"/>
              <a:t>"</a:t>
            </a:r>
            <a:r>
              <a:rPr lang="en-US" i="1" dirty="0"/>
              <a:t>If in the first act you have hung a pistol on the wall, then in the following one it should be fired. Otherwise don't put it there</a:t>
            </a:r>
            <a:r>
              <a:rPr lang="en-US" dirty="0"/>
              <a:t>." From </a:t>
            </a:r>
            <a:r>
              <a:rPr lang="en-US" dirty="0" err="1"/>
              <a:t>Gurlyand's</a:t>
            </a:r>
            <a:r>
              <a:rPr lang="en-US" dirty="0"/>
              <a:t> </a:t>
            </a:r>
            <a:r>
              <a:rPr lang="en-US" i="1" dirty="0"/>
              <a:t>Reminiscences of A. P. Chekhov</a:t>
            </a:r>
            <a:r>
              <a:rPr lang="en-US" dirty="0"/>
              <a:t>, in </a:t>
            </a:r>
            <a:r>
              <a:rPr lang="en-US" i="1" dirty="0" err="1"/>
              <a:t>Teatr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iskusstvo</a:t>
            </a:r>
            <a:r>
              <a:rPr lang="en-US" dirty="0"/>
              <a:t> 1904, No. 28, 11 July, p. 521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18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4FDD-BCDA-D140-BCA9-4F699805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experience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0B136F-D48E-784F-9E9A-8D081B789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72" b="28797"/>
          <a:stretch/>
        </p:blipFill>
        <p:spPr>
          <a:xfrm>
            <a:off x="571472" y="5857892"/>
            <a:ext cx="8082166" cy="43204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1CADEE-8912-5745-AB41-12DB3A451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357298"/>
            <a:ext cx="7671771" cy="24950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749725-9AE4-A34D-905C-E61800C71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857628"/>
            <a:ext cx="1392220" cy="18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4FDD-BCDA-D140-BCA9-4F699805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Patients</a:t>
            </a:r>
            <a:r>
              <a:rPr lang="es-ES" dirty="0"/>
              <a:t> and </a:t>
            </a:r>
            <a:r>
              <a:rPr lang="es-ES" dirty="0" err="1"/>
              <a:t>methods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8E58D0-24E8-3543-8B86-53C23A871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285860"/>
            <a:ext cx="5281339" cy="492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mergency midline laparotomy (including reoperations of elective surgery)…"/>
          <p:cNvSpPr txBox="1">
            <a:spLocks/>
          </p:cNvSpPr>
          <p:nvPr/>
        </p:nvSpPr>
        <p:spPr>
          <a:xfrm>
            <a:off x="1142976" y="6357910"/>
            <a:ext cx="7143800" cy="50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Pct val="100000"/>
              <a:tabLst/>
              <a:defRPr sz="5800"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January 2009 to July 2010</a:t>
            </a:r>
          </a:p>
        </p:txBody>
      </p:sp>
    </p:spTree>
    <p:extLst>
      <p:ext uri="{BB962C8B-B14F-4D97-AF65-F5344CB8AC3E}">
        <p14:creationId xmlns:p14="http://schemas.microsoft.com/office/powerpoint/2010/main" val="1895809979"/>
      </p:ext>
    </p:extLst>
  </p:cSld>
  <p:clrMapOvr>
    <a:masterClrMapping/>
  </p:clrMapOvr>
</p:sld>
</file>

<file path=ppt/theme/theme1.xml><?xml version="1.0" encoding="utf-8"?>
<a:theme xmlns:a="http://schemas.openxmlformats.org/drawingml/2006/main" name="hospital_del_mar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hospital_del_mar</Template>
  <TotalTime>1012</TotalTime>
  <Words>1867</Words>
  <Application>Microsoft Macintosh PowerPoint</Application>
  <PresentationFormat>Presentación en pantalla (4:3)</PresentationFormat>
  <Paragraphs>269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Times</vt:lpstr>
      <vt:lpstr>Times New Roman</vt:lpstr>
      <vt:lpstr>hospital_del_mar</vt:lpstr>
      <vt:lpstr>Incisional hernia prevention in emergency laparotomy</vt:lpstr>
      <vt:lpstr>A prophylactic mesh in emergency?</vt:lpstr>
      <vt:lpstr>Meshes, are they a real risk?</vt:lpstr>
      <vt:lpstr>Meshes, are they a real risk?</vt:lpstr>
      <vt:lpstr>Do we have enough evidence to avoid using a mesh?</vt:lpstr>
      <vt:lpstr>The most frequent situation</vt:lpstr>
      <vt:lpstr>What do we have to do?</vt:lpstr>
      <vt:lpstr>Our experience</vt:lpstr>
      <vt:lpstr>Patients and methods</vt:lpstr>
      <vt:lpstr>Patients and methods</vt:lpstr>
      <vt:lpstr>Patients and methods</vt:lpstr>
      <vt:lpstr>Patients and methods</vt:lpstr>
      <vt:lpstr>Postoperative complications</vt:lpstr>
      <vt:lpstr>Results Incisional hernia</vt:lpstr>
      <vt:lpstr>Anything else?</vt:lpstr>
      <vt:lpstr>Using a protocol - July 2016 – March 2018</vt:lpstr>
      <vt:lpstr>A protocol for Emergency midline laparotomy</vt:lpstr>
      <vt:lpstr>Characteristics of patients</vt:lpstr>
      <vt:lpstr>Burst abdomen</vt:lpstr>
      <vt:lpstr>Incisional hernia</vt:lpstr>
      <vt:lpstr>More than anything else?</vt:lpstr>
      <vt:lpstr>Prevention in emergency transverse unilateral laparotomy </vt:lpstr>
      <vt:lpstr>Conclusions</vt:lpstr>
      <vt:lpstr>Closing remarks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Incisional hernia prevention in emergency laparotomy</dc:title>
  <dc:creator>86664</dc:creator>
  <cp:lastModifiedBy>Usuario de Microsoft Office</cp:lastModifiedBy>
  <cp:revision>157</cp:revision>
  <dcterms:created xsi:type="dcterms:W3CDTF">2019-06-04T06:49:19Z</dcterms:created>
  <dcterms:modified xsi:type="dcterms:W3CDTF">2019-06-13T15:02:54Z</dcterms:modified>
</cp:coreProperties>
</file>