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1713" r:id="rId3"/>
    <p:sldId id="256" r:id="rId4"/>
    <p:sldId id="1635" r:id="rId5"/>
    <p:sldId id="1710" r:id="rId6"/>
    <p:sldId id="1711" r:id="rId7"/>
    <p:sldId id="171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47" d="100"/>
          <a:sy n="47" d="100"/>
        </p:scale>
        <p:origin x="7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DFBDC-22E7-9940-923C-93C2AC301AFD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7BF97-6A30-CE49-8667-DC8C36E6F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5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MESH 2021 s’annonce également comme un succès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Pas uniquement du au sourire des deux co-présidents (quoique)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Collègues sevrés de présentiel, effet DIU, peu de communications en anglais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Quasi franco-français (anticipation de difficultés de déplacement de nos amis européens, qui se vérifie ...)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8FE7D-1BBF-184C-998F-A829BD94155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MESH 2021 s’annonce également comme un succès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Pas uniquement du au sourire des deux co-présidents (quoique)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Collègues sevrés de présentiel, effet DIU, peu de communications en anglais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Quasi franco-français (anticipation de difficultés de déplacement de nos amis européens, qui se vérifie ...)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8FE7D-1BBF-184C-998F-A829BD94155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61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6DDC3-1617-6C4F-9A57-FF8CC19C0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566EF3-88C5-AE4D-9E4B-004503FE0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0472E-3415-354F-8E07-717BAEF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E8E12F-0467-4741-8777-2BECAAB8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04C420-21F8-5442-BE2B-599A757C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82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156D0-5430-A24A-904A-771715B1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89F4C6-AE0A-2E47-857B-2474140B5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2E18CC-DB45-6944-B1CA-8542EC76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407A05-B290-8842-86F4-FD633541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210EC0-A391-CC41-A354-954DB665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84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955A40-7362-4944-91F3-FCABDBF16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468360-E0AC-804E-B289-C408A8CCC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C24CF6-5D77-E049-B4F6-C1FA5D23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8739B-520A-6F4F-AA3F-DAB738C8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EE1DAE-E387-CD4A-8A40-6B539323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5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25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179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58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7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2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268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63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34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D1085-4CB8-5F46-90A7-33DA574B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70F22D-7652-294E-83F8-14E590527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62BCE-7317-B543-A828-325D19ED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29394F-5F38-544A-9458-A439285E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8F8DB0-BE4F-0B49-AF78-7990DCA6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85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931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372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84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5D3F3-1B92-BE44-9FAC-712B0A9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88984F-5AF9-8248-AA1C-8A5D73BA2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B5E860-6270-7F4B-88C5-D90B76AF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D763DC-EA2D-B64D-AEEB-6FBB513E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50EE58-E3B6-6348-9241-C9A6C31C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97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F8BDE-6FDD-FE46-B5A2-D7AFBB80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1E400D-9D95-8E46-8803-EA6B89CF7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BDAC9F-67C5-F04F-AA45-18A3146D3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6EDA60-2D6F-A04A-862C-CD664FD4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0FAB8A-27D6-964F-B3EF-26F8D659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B0218A-2366-F044-A08D-5B710689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5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685DE-5799-414E-AAEA-F053FAE6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FBD8CF-7254-1442-A926-928AA14B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694EDA-E881-7C4C-99D3-AA9552905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89474E-8528-2D42-AF23-633562133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AF4CB9-D6CF-6F4E-A63C-765D3A936E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28A41D-6DE5-264A-8188-416A33B4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404019-3EB3-B149-9546-097C3DAF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9A10BE-5F14-E640-86D6-25CAA15A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99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31B13-D226-6F4D-9521-9B261AA2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2CB95C-8103-5B4D-85CA-C5E16BE9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E7875E-2A1A-A44F-B1B6-69253C13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C625BC-B69F-0544-A7F8-84C875CC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B719F8-1A36-C64E-B9D1-ECBD3C3F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5F6419-D9D5-914B-8BAB-C546EEEE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7DAF1-8499-054A-9164-0432A766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7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94F5B-BE7B-8B4B-B712-06694811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D20322-2EE9-024C-8E04-5ADA2E9D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EEBEE0-1F2D-374E-B0F5-14D33E791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39933B-6B3C-E14F-A319-BC64691A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A56FED-7E29-5846-B002-52BE68E1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9EAFE-FF2E-3444-AE78-360D0F4F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05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20947-BD5A-6945-9019-C9C422A67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33863D-D147-5F4E-9F1C-79AA4096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865206-0CBB-FB41-810D-B4DB36BC3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C7CF09-298A-774F-A815-D9DF5320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554F14-D1A5-B34E-AA87-B0972499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9B7DFB-4870-024B-832F-E5865F12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02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5FA49E-25DD-CD40-9EE7-016E9EFA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2EC155-EFE9-F445-A7D1-6F90DAF31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FC57B9-8764-1E4B-8837-2183D533B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AFCF-7752-E243-AAD6-F3D7867DB6BB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A24627-FBB8-7D4A-B872-9021F1EE6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014889-F884-2243-84B2-DF916F824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916F-865B-C64B-9119-776CD0A40A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81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E2BE-C9A7-F848-8CB1-7DAB70797AB3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EC54E-5250-2F4C-A209-ABAD85EE31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lub-hernie-mesh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-472611"/>
            <a:ext cx="7772400" cy="635970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1C9370"/>
                </a:solidFill>
              </a:rPr>
              <a:t>3 Décembre 2021</a:t>
            </a:r>
            <a:br>
              <a:rPr lang="fr-FR" sz="2400" dirty="0">
                <a:solidFill>
                  <a:srgbClr val="1C9370"/>
                </a:solidFill>
              </a:rPr>
            </a:br>
            <a:r>
              <a:rPr lang="fr-FR" sz="4800" dirty="0">
                <a:solidFill>
                  <a:srgbClr val="1C9370"/>
                </a:solidFill>
              </a:rPr>
              <a:t>Pour retrouver le programme de MESH 2021 :</a:t>
            </a:r>
            <a:br>
              <a:rPr lang="fr-FR" sz="6000" dirty="0">
                <a:solidFill>
                  <a:srgbClr val="1C9370"/>
                </a:solidFill>
              </a:rPr>
            </a:br>
            <a:r>
              <a:rPr lang="fr-FR" sz="5000" b="1" dirty="0">
                <a:solidFill>
                  <a:srgbClr val="1C9370"/>
                </a:solidFill>
                <a:hlinkClick r:id="rId2"/>
              </a:rPr>
              <a:t>www.club-hernie-mesh.com</a:t>
            </a:r>
            <a:br>
              <a:rPr lang="fr-FR" sz="5000" b="1" dirty="0">
                <a:solidFill>
                  <a:srgbClr val="1C9370"/>
                </a:solidFill>
              </a:rPr>
            </a:br>
            <a:r>
              <a:rPr lang="fr-FR" sz="4800" dirty="0">
                <a:solidFill>
                  <a:srgbClr val="1C9370"/>
                </a:solidFill>
              </a:rPr>
              <a:t>onglet Programme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5600" y="6041204"/>
            <a:ext cx="6400800" cy="164387"/>
          </a:xfrm>
        </p:spPr>
        <p:txBody>
          <a:bodyPr>
            <a:normAutofit fontScale="25000" lnSpcReduction="20000"/>
          </a:bodyPr>
          <a:lstStyle/>
          <a:p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E00D9-5423-7240-9934-7BC19EA4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538" y="4593335"/>
            <a:ext cx="2158708" cy="12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1951" y="2130426"/>
            <a:ext cx="8393986" cy="1470025"/>
          </a:xfrm>
        </p:spPr>
        <p:txBody>
          <a:bodyPr>
            <a:noAutofit/>
          </a:bodyPr>
          <a:lstStyle/>
          <a:p>
            <a:r>
              <a:rPr lang="fr-FR" sz="6600" b="1" dirty="0">
                <a:solidFill>
                  <a:srgbClr val="1C9370"/>
                </a:solidFill>
              </a:rPr>
              <a:t>Jean-François GILLION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Président </a:t>
            </a:r>
            <a:r>
              <a:rPr lang="fr-FR" b="1">
                <a:solidFill>
                  <a:schemeClr val="bg1">
                    <a:lumMod val="50000"/>
                  </a:schemeClr>
                </a:solidFill>
              </a:rPr>
              <a:t>du Club Hernie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0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662E6FC9-45B0-2A43-B9C8-37C780F8BF16}"/>
              </a:ext>
            </a:extLst>
          </p:cNvPr>
          <p:cNvSpPr txBox="1">
            <a:spLocks/>
          </p:cNvSpPr>
          <p:nvPr/>
        </p:nvSpPr>
        <p:spPr>
          <a:xfrm>
            <a:off x="180623" y="300310"/>
            <a:ext cx="10464800" cy="789552"/>
          </a:xfrm>
          <a:prstGeom prst="rect">
            <a:avLst/>
          </a:prstGeom>
          <a:gradFill>
            <a:gsLst>
              <a:gs pos="0">
                <a:srgbClr val="4FA9B5"/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5400000" scaled="0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XXXXXX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MESH 2021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= FRANCO - français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600" b="1" dirty="0">
                <a:solidFill>
                  <a:srgbClr val="4597A0"/>
                </a:solidFill>
              </a:rPr>
              <a:t>(</a:t>
            </a:r>
            <a:r>
              <a:rPr lang="fr-FR" sz="1600" b="1" dirty="0" err="1">
                <a:solidFill>
                  <a:srgbClr val="4597A0"/>
                </a:solidFill>
              </a:rPr>
              <a:t>Covid</a:t>
            </a:r>
            <a:r>
              <a:rPr lang="fr-FR" sz="1600" b="1" dirty="0">
                <a:solidFill>
                  <a:srgbClr val="4597A0"/>
                </a:solidFill>
              </a:rPr>
              <a:t> + alignement des planètes /</a:t>
            </a:r>
            <a:r>
              <a:rPr lang="fr-FR" sz="1600" b="1" dirty="0" err="1">
                <a:solidFill>
                  <a:srgbClr val="4597A0"/>
                </a:solidFill>
              </a:rPr>
              <a:t>Dream</a:t>
            </a:r>
            <a:r>
              <a:rPr lang="fr-FR" sz="1600" b="1" dirty="0">
                <a:solidFill>
                  <a:srgbClr val="4597A0"/>
                </a:solidFill>
              </a:rPr>
              <a:t> team)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597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9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197C2965-6F3A-8F46-9709-D2C29860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378" y="318210"/>
            <a:ext cx="828656" cy="481520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E7B02C-FF2D-0A44-A789-D1BA1511F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1" t="6907" r="1712" b="17686"/>
          <a:stretch/>
        </p:blipFill>
        <p:spPr>
          <a:xfrm>
            <a:off x="10645422" y="295632"/>
            <a:ext cx="1401337" cy="794230"/>
          </a:xfrm>
          <a:prstGeom prst="rect">
            <a:avLst/>
          </a:prstGeom>
        </p:spPr>
      </p:pic>
      <p:pic>
        <p:nvPicPr>
          <p:cNvPr id="6" name="Image 5" descr="Une image contenant texte, capture d’écran, moniteur, écran&#10;&#10;Description générée automatiquement">
            <a:extLst>
              <a:ext uri="{FF2B5EF4-FFF2-40B4-BE49-F238E27FC236}">
                <a16:creationId xmlns:a16="http://schemas.microsoft.com/office/drawing/2014/main" id="{B1746187-FE8D-1345-BE2A-DEE4B2529F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49" t="16137" r="21039" b="67443"/>
          <a:stretch/>
        </p:blipFill>
        <p:spPr>
          <a:xfrm>
            <a:off x="1249706" y="4904008"/>
            <a:ext cx="10009132" cy="947662"/>
          </a:xfrm>
          <a:prstGeom prst="rect">
            <a:avLst/>
          </a:prstGeom>
        </p:spPr>
      </p:pic>
      <p:pic>
        <p:nvPicPr>
          <p:cNvPr id="3" name="Image 2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ADF1DCD7-7736-EF49-8F2D-0C5162AFA1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84" t="16174" r="24198" b="8765"/>
          <a:stretch/>
        </p:blipFill>
        <p:spPr>
          <a:xfrm rot="16200000">
            <a:off x="9116690" y="1859032"/>
            <a:ext cx="2283641" cy="2000654"/>
          </a:xfrm>
          <a:prstGeom prst="rect">
            <a:avLst/>
          </a:prstGeom>
        </p:spPr>
      </p:pic>
      <p:pic>
        <p:nvPicPr>
          <p:cNvPr id="10" name="Image 9" descr="Une image contenant terrain, extérieur, arbre, personne&#10;&#10;Description générée automatiquement">
            <a:extLst>
              <a:ext uri="{FF2B5EF4-FFF2-40B4-BE49-F238E27FC236}">
                <a16:creationId xmlns:a16="http://schemas.microsoft.com/office/drawing/2014/main" id="{D67BB7FD-9F9C-5445-8F7F-A574916744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25" t="27685" r="64671" b="41268"/>
          <a:stretch/>
        </p:blipFill>
        <p:spPr>
          <a:xfrm>
            <a:off x="1249706" y="1717539"/>
            <a:ext cx="1687369" cy="22836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62382E-D111-864D-9439-0E03ADA22C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171" t="15323" r="11864"/>
          <a:stretch/>
        </p:blipFill>
        <p:spPr>
          <a:xfrm>
            <a:off x="3152879" y="2316507"/>
            <a:ext cx="5667022" cy="21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662E6FC9-45B0-2A43-B9C8-37C780F8BF16}"/>
              </a:ext>
            </a:extLst>
          </p:cNvPr>
          <p:cNvSpPr txBox="1">
            <a:spLocks/>
          </p:cNvSpPr>
          <p:nvPr/>
        </p:nvSpPr>
        <p:spPr>
          <a:xfrm>
            <a:off x="180623" y="300310"/>
            <a:ext cx="10464800" cy="789552"/>
          </a:xfrm>
          <a:prstGeom prst="rect">
            <a:avLst/>
          </a:prstGeom>
          <a:gradFill>
            <a:gsLst>
              <a:gs pos="0">
                <a:srgbClr val="4FA9B5"/>
              </a:gs>
              <a:gs pos="65000">
                <a:schemeClr val="bg1">
                  <a:shade val="90000"/>
                  <a:satMod val="375000"/>
                </a:schemeClr>
              </a:gs>
              <a:gs pos="100000">
                <a:schemeClr val="bg2">
                  <a:tint val="88000"/>
                  <a:satMod val="400000"/>
                </a:schemeClr>
              </a:gs>
            </a:gsLst>
            <a:lin ang="5400000" scaled="0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XXXXXX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MESH 2021 </a:t>
            </a: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= ECO</a:t>
            </a:r>
            <a:endParaRPr kumimoji="0" lang="fr-FR" sz="2400" b="1" i="0" u="none" strike="noStrike" kern="1200" cap="none" spc="0" normalizeH="0" baseline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dirty="0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 Écologique / économe : zéro papier -----------------------------------------prg sur club-hernie-</a:t>
            </a:r>
            <a:r>
              <a:rPr kumimoji="0" lang="fr-FR" sz="1600" b="1" i="0" u="none" strike="noStrike" kern="1200" cap="none" spc="0" normalizeH="0" baseline="0" dirty="0" err="1">
                <a:ln>
                  <a:noFill/>
                </a:ln>
                <a:solidFill>
                  <a:srgbClr val="4597A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mesh.com</a:t>
            </a:r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srgbClr val="4597A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9" name="Picture 2" descr="C:\Users\Jean-François\Documents\HERNIE CLUB HERNIE\LOGO\LOGO OFFICIEL en définition maximale\logo_Club_Hernie_final.png">
            <a:extLst>
              <a:ext uri="{FF2B5EF4-FFF2-40B4-BE49-F238E27FC236}">
                <a16:creationId xmlns:a16="http://schemas.microsoft.com/office/drawing/2014/main" id="{197C2965-6F3A-8F46-9709-D2C29860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378" y="318210"/>
            <a:ext cx="828656" cy="481520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E7B02C-FF2D-0A44-A789-D1BA1511F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1" t="6907" r="1712" b="17686"/>
          <a:stretch/>
        </p:blipFill>
        <p:spPr>
          <a:xfrm>
            <a:off x="10645422" y="295632"/>
            <a:ext cx="1401337" cy="7942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7A994C-2DC0-914F-850B-0865AF45E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034" y="1089862"/>
            <a:ext cx="3216216" cy="5720576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275E25-39E8-BD41-BE9D-0ECC244B0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509" y="1089862"/>
            <a:ext cx="3242956" cy="57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1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1C9370"/>
                </a:solidFill>
              </a:rPr>
              <a:t>Marc SOLER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Président du Symposium</a:t>
            </a:r>
          </a:p>
        </p:txBody>
      </p:sp>
    </p:spTree>
    <p:extLst>
      <p:ext uri="{BB962C8B-B14F-4D97-AF65-F5344CB8AC3E}">
        <p14:creationId xmlns:p14="http://schemas.microsoft.com/office/powerpoint/2010/main" val="426485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1C9370"/>
                </a:solidFill>
              </a:rPr>
              <a:t>Yohann RENARD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Vice-Président du Symposium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Co-Chairman</a:t>
            </a:r>
          </a:p>
        </p:txBody>
      </p:sp>
    </p:spTree>
    <p:extLst>
      <p:ext uri="{BB962C8B-B14F-4D97-AF65-F5344CB8AC3E}">
        <p14:creationId xmlns:p14="http://schemas.microsoft.com/office/powerpoint/2010/main" val="18295353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173</Words>
  <Application>Microsoft Office PowerPoint</Application>
  <PresentationFormat>Grand écran</PresentationFormat>
  <Paragraphs>24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1_Thème Office</vt:lpstr>
      <vt:lpstr>3 Décembre 2021 Pour retrouver le programme de MESH 2021 : www.club-hernie-mesh.com onglet Programme</vt:lpstr>
      <vt:lpstr>Jean-François GILLION</vt:lpstr>
      <vt:lpstr>Présentation PowerPoint</vt:lpstr>
      <vt:lpstr>Présentation PowerPoint</vt:lpstr>
      <vt:lpstr>Marc SOLER</vt:lpstr>
      <vt:lpstr>Yohann RENARD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GILLION</dc:creator>
  <cp:lastModifiedBy>MDC5</cp:lastModifiedBy>
  <cp:revision>2</cp:revision>
  <dcterms:created xsi:type="dcterms:W3CDTF">2021-11-30T17:19:14Z</dcterms:created>
  <dcterms:modified xsi:type="dcterms:W3CDTF">2021-12-03T06:56:39Z</dcterms:modified>
</cp:coreProperties>
</file>