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0" r:id="rId6"/>
    <p:sldId id="261" r:id="rId7"/>
    <p:sldId id="262" r:id="rId8"/>
    <p:sldId id="259" r:id="rId9"/>
    <p:sldId id="268" r:id="rId10"/>
    <p:sldId id="269" r:id="rId11"/>
    <p:sldId id="270" r:id="rId12"/>
    <p:sldId id="271" r:id="rId13"/>
    <p:sldId id="263" r:id="rId14"/>
    <p:sldId id="266" r:id="rId15"/>
    <p:sldId id="265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6595A8-71AA-4FC6-A180-AB1C718DFDD0}" v="32" dt="2021-12-02T11:04:30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3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Martre" userId="f24e6fc05eb69311" providerId="LiveId" clId="{1E6595A8-71AA-4FC6-A180-AB1C718DFDD0}"/>
    <pc:docChg chg="undo custSel addSld modSld">
      <pc:chgData name="Paul Martre" userId="f24e6fc05eb69311" providerId="LiveId" clId="{1E6595A8-71AA-4FC6-A180-AB1C718DFDD0}" dt="2021-12-01T14:03:00.922" v="295"/>
      <pc:docMkLst>
        <pc:docMk/>
      </pc:docMkLst>
      <pc:sldChg chg="addSp modSp mod">
        <pc:chgData name="Paul Martre" userId="f24e6fc05eb69311" providerId="LiveId" clId="{1E6595A8-71AA-4FC6-A180-AB1C718DFDD0}" dt="2021-11-30T11:23:46.057" v="90" actId="14100"/>
        <pc:sldMkLst>
          <pc:docMk/>
          <pc:sldMk cId="3389625704" sldId="256"/>
        </pc:sldMkLst>
        <pc:spChg chg="mod">
          <ac:chgData name="Paul Martre" userId="f24e6fc05eb69311" providerId="LiveId" clId="{1E6595A8-71AA-4FC6-A180-AB1C718DFDD0}" dt="2021-11-30T11:20:56.914" v="59" actId="207"/>
          <ac:spMkLst>
            <pc:docMk/>
            <pc:sldMk cId="3389625704" sldId="256"/>
            <ac:spMk id="2" creationId="{014262B1-6783-44AB-9C52-252486065D6F}"/>
          </ac:spMkLst>
        </pc:spChg>
        <pc:spChg chg="add mod">
          <ac:chgData name="Paul Martre" userId="f24e6fc05eb69311" providerId="LiveId" clId="{1E6595A8-71AA-4FC6-A180-AB1C718DFDD0}" dt="2021-11-30T11:19:30.640" v="45" actId="1076"/>
          <ac:spMkLst>
            <pc:docMk/>
            <pc:sldMk cId="3389625704" sldId="256"/>
            <ac:spMk id="3" creationId="{1CB5D3A8-9CD1-49D5-8318-9C2CBF532C6B}"/>
          </ac:spMkLst>
        </pc:spChg>
        <pc:spChg chg="mod">
          <ac:chgData name="Paul Martre" userId="f24e6fc05eb69311" providerId="LiveId" clId="{1E6595A8-71AA-4FC6-A180-AB1C718DFDD0}" dt="2021-11-30T11:20:13.845" v="53" actId="207"/>
          <ac:spMkLst>
            <pc:docMk/>
            <pc:sldMk cId="3389625704" sldId="256"/>
            <ac:spMk id="6" creationId="{8E383AB0-C9B8-433C-B637-F8D74B073801}"/>
          </ac:spMkLst>
        </pc:spChg>
        <pc:picChg chg="add mod modCrop">
          <ac:chgData name="Paul Martre" userId="f24e6fc05eb69311" providerId="LiveId" clId="{1E6595A8-71AA-4FC6-A180-AB1C718DFDD0}" dt="2021-11-30T11:23:29.622" v="88" actId="732"/>
          <ac:picMkLst>
            <pc:docMk/>
            <pc:sldMk cId="3389625704" sldId="256"/>
            <ac:picMk id="8" creationId="{1FB191E9-72C1-4BFE-993A-CFC9F14A0607}"/>
          </ac:picMkLst>
        </pc:picChg>
        <pc:picChg chg="add mod modCrop">
          <ac:chgData name="Paul Martre" userId="f24e6fc05eb69311" providerId="LiveId" clId="{1E6595A8-71AA-4FC6-A180-AB1C718DFDD0}" dt="2021-11-30T11:23:46.057" v="90" actId="14100"/>
          <ac:picMkLst>
            <pc:docMk/>
            <pc:sldMk cId="3389625704" sldId="256"/>
            <ac:picMk id="9" creationId="{6D215887-9905-4E3A-B30F-247851FAF1DB}"/>
          </ac:picMkLst>
        </pc:picChg>
        <pc:picChg chg="add mod">
          <ac:chgData name="Paul Martre" userId="f24e6fc05eb69311" providerId="LiveId" clId="{1E6595A8-71AA-4FC6-A180-AB1C718DFDD0}" dt="2021-11-30T11:20:41.366" v="56" actId="1076"/>
          <ac:picMkLst>
            <pc:docMk/>
            <pc:sldMk cId="3389625704" sldId="256"/>
            <ac:picMk id="1025" creationId="{57CCADD1-F6D5-478C-82EB-86601D44CB72}"/>
          </ac:picMkLst>
        </pc:picChg>
        <pc:picChg chg="add mod">
          <ac:chgData name="Paul Martre" userId="f24e6fc05eb69311" providerId="LiveId" clId="{1E6595A8-71AA-4FC6-A180-AB1C718DFDD0}" dt="2021-11-30T11:20:41.366" v="56" actId="1076"/>
          <ac:picMkLst>
            <pc:docMk/>
            <pc:sldMk cId="3389625704" sldId="256"/>
            <ac:picMk id="1026" creationId="{469CF326-0471-4D56-A705-017D63FA2444}"/>
          </ac:picMkLst>
        </pc:picChg>
      </pc:sldChg>
      <pc:sldChg chg="addSp delSp modSp mod">
        <pc:chgData name="Paul Martre" userId="f24e6fc05eb69311" providerId="LiveId" clId="{1E6595A8-71AA-4FC6-A180-AB1C718DFDD0}" dt="2021-12-01T14:02:57.799" v="294"/>
        <pc:sldMkLst>
          <pc:docMk/>
          <pc:sldMk cId="4110498756" sldId="258"/>
        </pc:sldMkLst>
        <pc:spChg chg="mod">
          <ac:chgData name="Paul Martre" userId="f24e6fc05eb69311" providerId="LiveId" clId="{1E6595A8-71AA-4FC6-A180-AB1C718DFDD0}" dt="2021-12-01T14:02:57.799" v="294"/>
          <ac:spMkLst>
            <pc:docMk/>
            <pc:sldMk cId="4110498756" sldId="258"/>
            <ac:spMk id="3" creationId="{736D27C2-C6B5-41F2-AEE8-258C78970AE4}"/>
          </ac:spMkLst>
        </pc:spChg>
        <pc:spChg chg="add del mod">
          <ac:chgData name="Paul Martre" userId="f24e6fc05eb69311" providerId="LiveId" clId="{1E6595A8-71AA-4FC6-A180-AB1C718DFDD0}" dt="2021-11-30T11:36:13.400" v="242" actId="478"/>
          <ac:spMkLst>
            <pc:docMk/>
            <pc:sldMk cId="4110498756" sldId="258"/>
            <ac:spMk id="7" creationId="{717840C3-26AB-41B2-9F52-FD26296A93EE}"/>
          </ac:spMkLst>
        </pc:spChg>
        <pc:picChg chg="del mod">
          <ac:chgData name="Paul Martre" userId="f24e6fc05eb69311" providerId="LiveId" clId="{1E6595A8-71AA-4FC6-A180-AB1C718DFDD0}" dt="2021-11-30T11:30:04.951" v="197" actId="478"/>
          <ac:picMkLst>
            <pc:docMk/>
            <pc:sldMk cId="4110498756" sldId="258"/>
            <ac:picMk id="5" creationId="{F56D1F4B-03FF-41F2-8B70-292CDC1A834A}"/>
          </ac:picMkLst>
        </pc:picChg>
        <pc:picChg chg="add mod">
          <ac:chgData name="Paul Martre" userId="f24e6fc05eb69311" providerId="LiveId" clId="{1E6595A8-71AA-4FC6-A180-AB1C718DFDD0}" dt="2021-11-30T11:33:07.571" v="209" actId="14100"/>
          <ac:picMkLst>
            <pc:docMk/>
            <pc:sldMk cId="4110498756" sldId="258"/>
            <ac:picMk id="6" creationId="{31822CA4-0780-40AB-81F1-124ABCE52CE1}"/>
          </ac:picMkLst>
        </pc:picChg>
        <pc:picChg chg="add mod">
          <ac:chgData name="Paul Martre" userId="f24e6fc05eb69311" providerId="LiveId" clId="{1E6595A8-71AA-4FC6-A180-AB1C718DFDD0}" dt="2021-11-30T11:36:34.219" v="248" actId="14100"/>
          <ac:picMkLst>
            <pc:docMk/>
            <pc:sldMk cId="4110498756" sldId="258"/>
            <ac:picMk id="8" creationId="{A5BE9BF8-7916-44EA-8CBC-8DB68680D11C}"/>
          </ac:picMkLst>
        </pc:picChg>
        <pc:picChg chg="add mod">
          <ac:chgData name="Paul Martre" userId="f24e6fc05eb69311" providerId="LiveId" clId="{1E6595A8-71AA-4FC6-A180-AB1C718DFDD0}" dt="2021-11-30T11:36:21.459" v="245" actId="14100"/>
          <ac:picMkLst>
            <pc:docMk/>
            <pc:sldMk cId="4110498756" sldId="258"/>
            <ac:picMk id="9" creationId="{1187DACC-F15E-4CA2-BB98-1FD4B337903F}"/>
          </ac:picMkLst>
        </pc:picChg>
      </pc:sldChg>
      <pc:sldChg chg="modSp mod">
        <pc:chgData name="Paul Martre" userId="f24e6fc05eb69311" providerId="LiveId" clId="{1E6595A8-71AA-4FC6-A180-AB1C718DFDD0}" dt="2021-12-01T14:03:00.922" v="295"/>
        <pc:sldMkLst>
          <pc:docMk/>
          <pc:sldMk cId="1063846096" sldId="260"/>
        </pc:sldMkLst>
        <pc:spChg chg="mod">
          <ac:chgData name="Paul Martre" userId="f24e6fc05eb69311" providerId="LiveId" clId="{1E6595A8-71AA-4FC6-A180-AB1C718DFDD0}" dt="2021-12-01T14:03:00.922" v="295"/>
          <ac:spMkLst>
            <pc:docMk/>
            <pc:sldMk cId="1063846096" sldId="260"/>
            <ac:spMk id="3" creationId="{736D27C2-C6B5-41F2-AEE8-258C78970AE4}"/>
          </ac:spMkLst>
        </pc:spChg>
      </pc:sldChg>
      <pc:sldChg chg="addSp delSp modSp mod">
        <pc:chgData name="Paul Martre" userId="f24e6fc05eb69311" providerId="LiveId" clId="{1E6595A8-71AA-4FC6-A180-AB1C718DFDD0}" dt="2021-11-30T11:38:45.968" v="258" actId="478"/>
        <pc:sldMkLst>
          <pc:docMk/>
          <pc:sldMk cId="1915430700" sldId="261"/>
        </pc:sldMkLst>
        <pc:spChg chg="mod">
          <ac:chgData name="Paul Martre" userId="f24e6fc05eb69311" providerId="LiveId" clId="{1E6595A8-71AA-4FC6-A180-AB1C718DFDD0}" dt="2021-11-30T11:34:15.887" v="222" actId="20577"/>
          <ac:spMkLst>
            <pc:docMk/>
            <pc:sldMk cId="1915430700" sldId="261"/>
            <ac:spMk id="3" creationId="{736D27C2-C6B5-41F2-AEE8-258C78970AE4}"/>
          </ac:spMkLst>
        </pc:spChg>
        <pc:spChg chg="add del mod">
          <ac:chgData name="Paul Martre" userId="f24e6fc05eb69311" providerId="LiveId" clId="{1E6595A8-71AA-4FC6-A180-AB1C718DFDD0}" dt="2021-11-30T11:38:19.360" v="250" actId="478"/>
          <ac:spMkLst>
            <pc:docMk/>
            <pc:sldMk cId="1915430700" sldId="261"/>
            <ac:spMk id="5" creationId="{C095A4A6-AAE7-4CE7-B1FE-1B2760242D9D}"/>
          </ac:spMkLst>
        </pc:spChg>
        <pc:picChg chg="add mod modCrop">
          <ac:chgData name="Paul Martre" userId="f24e6fc05eb69311" providerId="LiveId" clId="{1E6595A8-71AA-4FC6-A180-AB1C718DFDD0}" dt="2021-11-30T11:38:24.897" v="252" actId="1076"/>
          <ac:picMkLst>
            <pc:docMk/>
            <pc:sldMk cId="1915430700" sldId="261"/>
            <ac:picMk id="6" creationId="{F807E954-F757-4868-8341-FBE17B34607B}"/>
          </ac:picMkLst>
        </pc:picChg>
        <pc:picChg chg="add mod modCrop">
          <ac:chgData name="Paul Martre" userId="f24e6fc05eb69311" providerId="LiveId" clId="{1E6595A8-71AA-4FC6-A180-AB1C718DFDD0}" dt="2021-11-30T11:38:24.897" v="252" actId="1076"/>
          <ac:picMkLst>
            <pc:docMk/>
            <pc:sldMk cId="1915430700" sldId="261"/>
            <ac:picMk id="7" creationId="{55379B6B-FC1C-446D-9B98-783650997870}"/>
          </ac:picMkLst>
        </pc:picChg>
        <pc:picChg chg="add mod">
          <ac:chgData name="Paul Martre" userId="f24e6fc05eb69311" providerId="LiveId" clId="{1E6595A8-71AA-4FC6-A180-AB1C718DFDD0}" dt="2021-11-30T11:38:30.889" v="255" actId="1076"/>
          <ac:picMkLst>
            <pc:docMk/>
            <pc:sldMk cId="1915430700" sldId="261"/>
            <ac:picMk id="9" creationId="{192A581A-8144-4C14-9BF9-5BE3943FF378}"/>
          </ac:picMkLst>
        </pc:picChg>
        <pc:picChg chg="add del mod">
          <ac:chgData name="Paul Martre" userId="f24e6fc05eb69311" providerId="LiveId" clId="{1E6595A8-71AA-4FC6-A180-AB1C718DFDD0}" dt="2021-11-30T11:38:45.968" v="258" actId="478"/>
          <ac:picMkLst>
            <pc:docMk/>
            <pc:sldMk cId="1915430700" sldId="261"/>
            <ac:picMk id="11" creationId="{82923A45-C8C0-4B78-AFFC-6EF8532EC9D9}"/>
          </ac:picMkLst>
        </pc:picChg>
      </pc:sldChg>
      <pc:sldChg chg="addSp modSp mod modAnim">
        <pc:chgData name="Paul Martre" userId="f24e6fc05eb69311" providerId="LiveId" clId="{1E6595A8-71AA-4FC6-A180-AB1C718DFDD0}" dt="2021-11-30T11:16:21.748" v="43"/>
        <pc:sldMkLst>
          <pc:docMk/>
          <pc:sldMk cId="885059631" sldId="263"/>
        </pc:sldMkLst>
        <pc:picChg chg="add mod modCrop">
          <ac:chgData name="Paul Martre" userId="f24e6fc05eb69311" providerId="LiveId" clId="{1E6595A8-71AA-4FC6-A180-AB1C718DFDD0}" dt="2021-11-30T11:16:11.263" v="42" actId="1076"/>
          <ac:picMkLst>
            <pc:docMk/>
            <pc:sldMk cId="885059631" sldId="263"/>
            <ac:picMk id="5" creationId="{10ACB01C-E228-4149-B75F-372535D5489B}"/>
          </ac:picMkLst>
        </pc:picChg>
      </pc:sldChg>
      <pc:sldChg chg="addSp delSp modSp mod">
        <pc:chgData name="Paul Martre" userId="f24e6fc05eb69311" providerId="LiveId" clId="{1E6595A8-71AA-4FC6-A180-AB1C718DFDD0}" dt="2021-11-30T14:13:19.011" v="270" actId="1076"/>
        <pc:sldMkLst>
          <pc:docMk/>
          <pc:sldMk cId="3492139041" sldId="265"/>
        </pc:sldMkLst>
        <pc:spChg chg="mod">
          <ac:chgData name="Paul Martre" userId="f24e6fc05eb69311" providerId="LiveId" clId="{1E6595A8-71AA-4FC6-A180-AB1C718DFDD0}" dt="2021-11-30T11:24:01.540" v="93" actId="1076"/>
          <ac:spMkLst>
            <pc:docMk/>
            <pc:sldMk cId="3492139041" sldId="265"/>
            <ac:spMk id="2" creationId="{014262B1-6783-44AB-9C52-252486065D6F}"/>
          </ac:spMkLst>
        </pc:spChg>
        <pc:spChg chg="mod">
          <ac:chgData name="Paul Martre" userId="f24e6fc05eb69311" providerId="LiveId" clId="{1E6595A8-71AA-4FC6-A180-AB1C718DFDD0}" dt="2021-11-30T11:21:29.239" v="70" actId="1076"/>
          <ac:spMkLst>
            <pc:docMk/>
            <pc:sldMk cId="3492139041" sldId="265"/>
            <ac:spMk id="6" creationId="{8E383AB0-C9B8-433C-B637-F8D74B073801}"/>
          </ac:spMkLst>
        </pc:spChg>
        <pc:picChg chg="mod">
          <ac:chgData name="Paul Martre" userId="f24e6fc05eb69311" providerId="LiveId" clId="{1E6595A8-71AA-4FC6-A180-AB1C718DFDD0}" dt="2021-11-30T11:21:24.105" v="69" actId="1076"/>
          <ac:picMkLst>
            <pc:docMk/>
            <pc:sldMk cId="3492139041" sldId="265"/>
            <ac:picMk id="5" creationId="{3F6C2E3E-5189-442F-AFDA-95AB33837EC8}"/>
          </ac:picMkLst>
        </pc:picChg>
        <pc:picChg chg="add mod">
          <ac:chgData name="Paul Martre" userId="f24e6fc05eb69311" providerId="LiveId" clId="{1E6595A8-71AA-4FC6-A180-AB1C718DFDD0}" dt="2021-11-30T14:13:19.011" v="270" actId="1076"/>
          <ac:picMkLst>
            <pc:docMk/>
            <pc:sldMk cId="3492139041" sldId="265"/>
            <ac:picMk id="8" creationId="{44C63949-5CD8-41A6-8D4B-983DB78E1CA1}"/>
          </ac:picMkLst>
        </pc:picChg>
        <pc:picChg chg="add mod">
          <ac:chgData name="Paul Martre" userId="f24e6fc05eb69311" providerId="LiveId" clId="{1E6595A8-71AA-4FC6-A180-AB1C718DFDD0}" dt="2021-11-30T14:13:19.011" v="270" actId="1076"/>
          <ac:picMkLst>
            <pc:docMk/>
            <pc:sldMk cId="3492139041" sldId="265"/>
            <ac:picMk id="9" creationId="{B15AB9AE-E756-4BFB-8543-2F019859F86C}"/>
          </ac:picMkLst>
        </pc:picChg>
        <pc:picChg chg="add del mod">
          <ac:chgData name="Paul Martre" userId="f24e6fc05eb69311" providerId="LiveId" clId="{1E6595A8-71AA-4FC6-A180-AB1C718DFDD0}" dt="2021-11-30T11:23:51.663" v="91" actId="478"/>
          <ac:picMkLst>
            <pc:docMk/>
            <pc:sldMk cId="3492139041" sldId="265"/>
            <ac:picMk id="10" creationId="{C3519651-8F0F-4C45-A6BA-DEC22F7ABBAB}"/>
          </ac:picMkLst>
        </pc:picChg>
        <pc:picChg chg="add mod">
          <ac:chgData name="Paul Martre" userId="f24e6fc05eb69311" providerId="LiveId" clId="{1E6595A8-71AA-4FC6-A180-AB1C718DFDD0}" dt="2021-11-30T11:23:52.051" v="92"/>
          <ac:picMkLst>
            <pc:docMk/>
            <pc:sldMk cId="3492139041" sldId="265"/>
            <ac:picMk id="11" creationId="{5871B6F7-C25D-4ECC-B25A-0F894FFB248A}"/>
          </ac:picMkLst>
        </pc:picChg>
        <pc:picChg chg="add mod">
          <ac:chgData name="Paul Martre" userId="f24e6fc05eb69311" providerId="LiveId" clId="{1E6595A8-71AA-4FC6-A180-AB1C718DFDD0}" dt="2021-11-30T11:23:52.051" v="92"/>
          <ac:picMkLst>
            <pc:docMk/>
            <pc:sldMk cId="3492139041" sldId="265"/>
            <ac:picMk id="12" creationId="{0EB7F03B-ACC7-47A5-9A89-D7065D34A72A}"/>
          </ac:picMkLst>
        </pc:picChg>
        <pc:picChg chg="add mod">
          <ac:chgData name="Paul Martre" userId="f24e6fc05eb69311" providerId="LiveId" clId="{1E6595A8-71AA-4FC6-A180-AB1C718DFDD0}" dt="2021-11-30T14:13:14.911" v="269" actId="1076"/>
          <ac:picMkLst>
            <pc:docMk/>
            <pc:sldMk cId="3492139041" sldId="265"/>
            <ac:picMk id="13" creationId="{3A2A0DBC-9511-46F5-82E5-AC20F880466C}"/>
          </ac:picMkLst>
        </pc:picChg>
      </pc:sldChg>
      <pc:sldChg chg="addSp delSp modSp mod setBg">
        <pc:chgData name="Paul Martre" userId="f24e6fc05eb69311" providerId="LiveId" clId="{1E6595A8-71AA-4FC6-A180-AB1C718DFDD0}" dt="2021-11-30T14:12:48.572" v="261" actId="1076"/>
        <pc:sldMkLst>
          <pc:docMk/>
          <pc:sldMk cId="2917005002" sldId="266"/>
        </pc:sldMkLst>
        <pc:spChg chg="mod">
          <ac:chgData name="Paul Martre" userId="f24e6fc05eb69311" providerId="LiveId" clId="{1E6595A8-71AA-4FC6-A180-AB1C718DFDD0}" dt="2021-11-30T11:13:36.109" v="34" actId="1076"/>
          <ac:spMkLst>
            <pc:docMk/>
            <pc:sldMk cId="2917005002" sldId="266"/>
            <ac:spMk id="2" creationId="{79E97336-46C5-424E-9C75-552DC1E00FBA}"/>
          </ac:spMkLst>
        </pc:spChg>
        <pc:spChg chg="del mod">
          <ac:chgData name="Paul Martre" userId="f24e6fc05eb69311" providerId="LiveId" clId="{1E6595A8-71AA-4FC6-A180-AB1C718DFDD0}" dt="2021-11-30T11:12:39.264" v="1" actId="478"/>
          <ac:spMkLst>
            <pc:docMk/>
            <pc:sldMk cId="2917005002" sldId="266"/>
            <ac:spMk id="3" creationId="{B6362B66-E14E-4439-986F-9C97DF2D26E2}"/>
          </ac:spMkLst>
        </pc:spChg>
        <pc:spChg chg="add del">
          <ac:chgData name="Paul Martre" userId="f24e6fc05eb69311" providerId="LiveId" clId="{1E6595A8-71AA-4FC6-A180-AB1C718DFDD0}" dt="2021-11-30T11:12:41.746" v="3" actId="22"/>
          <ac:spMkLst>
            <pc:docMk/>
            <pc:sldMk cId="2917005002" sldId="266"/>
            <ac:spMk id="5" creationId="{A328A37F-1053-40B8-87FB-91F65E4049B4}"/>
          </ac:spMkLst>
        </pc:spChg>
        <pc:spChg chg="add mod">
          <ac:chgData name="Paul Martre" userId="f24e6fc05eb69311" providerId="LiveId" clId="{1E6595A8-71AA-4FC6-A180-AB1C718DFDD0}" dt="2021-11-30T11:27:10.602" v="170" actId="1076"/>
          <ac:spMkLst>
            <pc:docMk/>
            <pc:sldMk cId="2917005002" sldId="266"/>
            <ac:spMk id="8" creationId="{2140DD11-9FA5-4971-9AAD-D01D3BFE709B}"/>
          </ac:spMkLst>
        </pc:spChg>
        <pc:spChg chg="add del">
          <ac:chgData name="Paul Martre" userId="f24e6fc05eb69311" providerId="LiveId" clId="{1E6595A8-71AA-4FC6-A180-AB1C718DFDD0}" dt="2021-11-30T11:13:03.415" v="6" actId="26606"/>
          <ac:spMkLst>
            <pc:docMk/>
            <pc:sldMk cId="2917005002" sldId="266"/>
            <ac:spMk id="12" creationId="{5DCB5928-DC7D-4612-9922-441966E15627}"/>
          </ac:spMkLst>
        </pc:spChg>
        <pc:spChg chg="add del">
          <ac:chgData name="Paul Martre" userId="f24e6fc05eb69311" providerId="LiveId" clId="{1E6595A8-71AA-4FC6-A180-AB1C718DFDD0}" dt="2021-11-30T11:13:03.415" v="6" actId="26606"/>
          <ac:spMkLst>
            <pc:docMk/>
            <pc:sldMk cId="2917005002" sldId="266"/>
            <ac:spMk id="14" creationId="{682C1161-1736-45EC-99B7-33F3CAE9D517}"/>
          </ac:spMkLst>
        </pc:spChg>
        <pc:spChg chg="add del">
          <ac:chgData name="Paul Martre" userId="f24e6fc05eb69311" providerId="LiveId" clId="{1E6595A8-71AA-4FC6-A180-AB1C718DFDD0}" dt="2021-11-30T11:13:03.415" v="6" actId="26606"/>
          <ac:spMkLst>
            <pc:docMk/>
            <pc:sldMk cId="2917005002" sldId="266"/>
            <ac:spMk id="16" creationId="{84D4DDB8-B68F-45B0-9F62-C4279996F672}"/>
          </ac:spMkLst>
        </pc:spChg>
        <pc:spChg chg="add del">
          <ac:chgData name="Paul Martre" userId="f24e6fc05eb69311" providerId="LiveId" clId="{1E6595A8-71AA-4FC6-A180-AB1C718DFDD0}" dt="2021-11-30T11:13:03.415" v="6" actId="26606"/>
          <ac:spMkLst>
            <pc:docMk/>
            <pc:sldMk cId="2917005002" sldId="266"/>
            <ac:spMk id="18" creationId="{AF2F604E-43BE-4DC3-B983-E071523364F8}"/>
          </ac:spMkLst>
        </pc:spChg>
        <pc:spChg chg="add del">
          <ac:chgData name="Paul Martre" userId="f24e6fc05eb69311" providerId="LiveId" clId="{1E6595A8-71AA-4FC6-A180-AB1C718DFDD0}" dt="2021-11-30T11:13:03.415" v="6" actId="26606"/>
          <ac:spMkLst>
            <pc:docMk/>
            <pc:sldMk cId="2917005002" sldId="266"/>
            <ac:spMk id="20" creationId="{08C9B587-E65E-4B52-B37C-ABEBB6E87928}"/>
          </ac:spMkLst>
        </pc:spChg>
        <pc:spChg chg="add del">
          <ac:chgData name="Paul Martre" userId="f24e6fc05eb69311" providerId="LiveId" clId="{1E6595A8-71AA-4FC6-A180-AB1C718DFDD0}" dt="2021-11-30T11:13:06.272" v="8" actId="26606"/>
          <ac:spMkLst>
            <pc:docMk/>
            <pc:sldMk cId="2917005002" sldId="266"/>
            <ac:spMk id="22" creationId="{3C54F4CE-85F0-46ED-80DA-9518C9251AD1}"/>
          </ac:spMkLst>
        </pc:spChg>
        <pc:spChg chg="add del">
          <ac:chgData name="Paul Martre" userId="f24e6fc05eb69311" providerId="LiveId" clId="{1E6595A8-71AA-4FC6-A180-AB1C718DFDD0}" dt="2021-11-30T11:13:06.272" v="8" actId="26606"/>
          <ac:spMkLst>
            <pc:docMk/>
            <pc:sldMk cId="2917005002" sldId="266"/>
            <ac:spMk id="23" creationId="{DADD1FCA-8ACB-4958-81DD-4CDD6D3E1921}"/>
          </ac:spMkLst>
        </pc:spChg>
        <pc:picChg chg="add mod">
          <ac:chgData name="Paul Martre" userId="f24e6fc05eb69311" providerId="LiveId" clId="{1E6595A8-71AA-4FC6-A180-AB1C718DFDD0}" dt="2021-11-30T14:12:48.572" v="261" actId="1076"/>
          <ac:picMkLst>
            <pc:docMk/>
            <pc:sldMk cId="2917005002" sldId="266"/>
            <ac:picMk id="7" creationId="{069D9CCC-7685-49CE-AFC9-37664B579C3F}"/>
          </ac:picMkLst>
        </pc:picChg>
      </pc:sldChg>
      <pc:sldChg chg="modSp add mod">
        <pc:chgData name="Paul Martre" userId="f24e6fc05eb69311" providerId="LiveId" clId="{1E6595A8-71AA-4FC6-A180-AB1C718DFDD0}" dt="2021-12-01T14:02:51.102" v="293" actId="20577"/>
        <pc:sldMkLst>
          <pc:docMk/>
          <pc:sldMk cId="3639468607" sldId="267"/>
        </pc:sldMkLst>
        <pc:spChg chg="mod">
          <ac:chgData name="Paul Martre" userId="f24e6fc05eb69311" providerId="LiveId" clId="{1E6595A8-71AA-4FC6-A180-AB1C718DFDD0}" dt="2021-12-01T14:02:51.102" v="293" actId="20577"/>
          <ac:spMkLst>
            <pc:docMk/>
            <pc:sldMk cId="3639468607" sldId="267"/>
            <ac:spMk id="3" creationId="{736D27C2-C6B5-41F2-AEE8-258C78970AE4}"/>
          </ac:spMkLst>
        </pc:spChg>
        <pc:picChg chg="mod">
          <ac:chgData name="Paul Martre" userId="f24e6fc05eb69311" providerId="LiveId" clId="{1E6595A8-71AA-4FC6-A180-AB1C718DFDD0}" dt="2021-11-30T11:33:14.678" v="213" actId="1076"/>
          <ac:picMkLst>
            <pc:docMk/>
            <pc:sldMk cId="3639468607" sldId="267"/>
            <ac:picMk id="5" creationId="{F56D1F4B-03FF-41F2-8B70-292CDC1A834A}"/>
          </ac:picMkLst>
        </pc:picChg>
      </pc:sldChg>
    </pc:docChg>
  </pc:docChgLst>
  <pc:docChgLst>
    <pc:chgData name="Paul Martre" userId="f24e6fc05eb69311" providerId="LiveId" clId="{8C2FABE8-DFFA-45A9-83F3-2682C2F65D9F}"/>
    <pc:docChg chg="undo custSel addSld delSld modSld">
      <pc:chgData name="Paul Martre" userId="f24e6fc05eb69311" providerId="LiveId" clId="{8C2FABE8-DFFA-45A9-83F3-2682C2F65D9F}" dt="2021-11-27T15:03:12.640" v="1669" actId="1076"/>
      <pc:docMkLst>
        <pc:docMk/>
      </pc:docMkLst>
      <pc:sldChg chg="addSp delSp modSp new mod">
        <pc:chgData name="Paul Martre" userId="f24e6fc05eb69311" providerId="LiveId" clId="{8C2FABE8-DFFA-45A9-83F3-2682C2F65D9F}" dt="2021-11-27T14:05:48.730" v="291" actId="1076"/>
        <pc:sldMkLst>
          <pc:docMk/>
          <pc:sldMk cId="3389625704" sldId="256"/>
        </pc:sldMkLst>
        <pc:spChg chg="mod">
          <ac:chgData name="Paul Martre" userId="f24e6fc05eb69311" providerId="LiveId" clId="{8C2FABE8-DFFA-45A9-83F3-2682C2F65D9F}" dt="2021-11-27T14:05:48.730" v="291" actId="1076"/>
          <ac:spMkLst>
            <pc:docMk/>
            <pc:sldMk cId="3389625704" sldId="256"/>
            <ac:spMk id="2" creationId="{014262B1-6783-44AB-9C52-252486065D6F}"/>
          </ac:spMkLst>
        </pc:spChg>
        <pc:spChg chg="del">
          <ac:chgData name="Paul Martre" userId="f24e6fc05eb69311" providerId="LiveId" clId="{8C2FABE8-DFFA-45A9-83F3-2682C2F65D9F}" dt="2021-11-27T14:00:03.701" v="11"/>
          <ac:spMkLst>
            <pc:docMk/>
            <pc:sldMk cId="3389625704" sldId="256"/>
            <ac:spMk id="3" creationId="{0432EDC6-0147-43C3-9F0C-3975F2A30B45}"/>
          </ac:spMkLst>
        </pc:spChg>
        <pc:spChg chg="add mod">
          <ac:chgData name="Paul Martre" userId="f24e6fc05eb69311" providerId="LiveId" clId="{8C2FABE8-DFFA-45A9-83F3-2682C2F65D9F}" dt="2021-11-27T14:04:22.525" v="183" actId="1076"/>
          <ac:spMkLst>
            <pc:docMk/>
            <pc:sldMk cId="3389625704" sldId="256"/>
            <ac:spMk id="6" creationId="{8E383AB0-C9B8-433C-B637-F8D74B073801}"/>
          </ac:spMkLst>
        </pc:spChg>
        <pc:spChg chg="add mod">
          <ac:chgData name="Paul Martre" userId="f24e6fc05eb69311" providerId="LiveId" clId="{8C2FABE8-DFFA-45A9-83F3-2682C2F65D9F}" dt="2021-11-27T14:03:47.960" v="173" actId="14100"/>
          <ac:spMkLst>
            <pc:docMk/>
            <pc:sldMk cId="3389625704" sldId="256"/>
            <ac:spMk id="7" creationId="{AE3BF2C8-EE0B-4483-AF48-35FECD6308F0}"/>
          </ac:spMkLst>
        </pc:spChg>
        <pc:picChg chg="add mod ord modCrop">
          <ac:chgData name="Paul Martre" userId="f24e6fc05eb69311" providerId="LiveId" clId="{8C2FABE8-DFFA-45A9-83F3-2682C2F65D9F}" dt="2021-11-27T14:03:47.960" v="173" actId="14100"/>
          <ac:picMkLst>
            <pc:docMk/>
            <pc:sldMk cId="3389625704" sldId="256"/>
            <ac:picMk id="5" creationId="{3F6C2E3E-5189-442F-AFDA-95AB33837EC8}"/>
          </ac:picMkLst>
        </pc:picChg>
      </pc:sldChg>
      <pc:sldChg chg="modSp new mod">
        <pc:chgData name="Paul Martre" userId="f24e6fc05eb69311" providerId="LiveId" clId="{8C2FABE8-DFFA-45A9-83F3-2682C2F65D9F}" dt="2021-11-27T14:21:52.501" v="839" actId="20577"/>
        <pc:sldMkLst>
          <pc:docMk/>
          <pc:sldMk cId="3376848700" sldId="257"/>
        </pc:sldMkLst>
        <pc:spChg chg="mod">
          <ac:chgData name="Paul Martre" userId="f24e6fc05eb69311" providerId="LiveId" clId="{8C2FABE8-DFFA-45A9-83F3-2682C2F65D9F}" dt="2021-11-27T14:06:44.044" v="311" actId="20577"/>
          <ac:spMkLst>
            <pc:docMk/>
            <pc:sldMk cId="3376848700" sldId="257"/>
            <ac:spMk id="2" creationId="{FE48A63A-A5AF-43FA-ABCB-D2195A34E5F3}"/>
          </ac:spMkLst>
        </pc:spChg>
        <pc:spChg chg="mod">
          <ac:chgData name="Paul Martre" userId="f24e6fc05eb69311" providerId="LiveId" clId="{8C2FABE8-DFFA-45A9-83F3-2682C2F65D9F}" dt="2021-11-27T14:21:52.501" v="839" actId="20577"/>
          <ac:spMkLst>
            <pc:docMk/>
            <pc:sldMk cId="3376848700" sldId="257"/>
            <ac:spMk id="3" creationId="{0FCCB3E4-81A6-4570-825B-625CDB1E92AF}"/>
          </ac:spMkLst>
        </pc:spChg>
      </pc:sldChg>
      <pc:sldChg chg="addSp modSp new mod">
        <pc:chgData name="Paul Martre" userId="f24e6fc05eb69311" providerId="LiveId" clId="{8C2FABE8-DFFA-45A9-83F3-2682C2F65D9F}" dt="2021-11-27T14:32:28.358" v="976" actId="1076"/>
        <pc:sldMkLst>
          <pc:docMk/>
          <pc:sldMk cId="4110498756" sldId="258"/>
        </pc:sldMkLst>
        <pc:spChg chg="mod">
          <ac:chgData name="Paul Martre" userId="f24e6fc05eb69311" providerId="LiveId" clId="{8C2FABE8-DFFA-45A9-83F3-2682C2F65D9F}" dt="2021-11-27T14:22:05.390" v="858" actId="20577"/>
          <ac:spMkLst>
            <pc:docMk/>
            <pc:sldMk cId="4110498756" sldId="258"/>
            <ac:spMk id="2" creationId="{C57A1877-272D-4897-89BF-370CADDE84AB}"/>
          </ac:spMkLst>
        </pc:spChg>
        <pc:spChg chg="mod">
          <ac:chgData name="Paul Martre" userId="f24e6fc05eb69311" providerId="LiveId" clId="{8C2FABE8-DFFA-45A9-83F3-2682C2F65D9F}" dt="2021-11-27T14:26:29.202" v="971" actId="20577"/>
          <ac:spMkLst>
            <pc:docMk/>
            <pc:sldMk cId="4110498756" sldId="258"/>
            <ac:spMk id="3" creationId="{736D27C2-C6B5-41F2-AEE8-258C78970AE4}"/>
          </ac:spMkLst>
        </pc:spChg>
        <pc:picChg chg="add mod">
          <ac:chgData name="Paul Martre" userId="f24e6fc05eb69311" providerId="LiveId" clId="{8C2FABE8-DFFA-45A9-83F3-2682C2F65D9F}" dt="2021-11-27T14:32:28.358" v="976" actId="1076"/>
          <ac:picMkLst>
            <pc:docMk/>
            <pc:sldMk cId="4110498756" sldId="258"/>
            <ac:picMk id="5" creationId="{F56D1F4B-03FF-41F2-8B70-292CDC1A834A}"/>
          </ac:picMkLst>
        </pc:picChg>
      </pc:sldChg>
      <pc:sldChg chg="addSp delSp modSp new mod modAnim">
        <pc:chgData name="Paul Martre" userId="f24e6fc05eb69311" providerId="LiveId" clId="{8C2FABE8-DFFA-45A9-83F3-2682C2F65D9F}" dt="2021-11-27T15:03:12.640" v="1669" actId="1076"/>
        <pc:sldMkLst>
          <pc:docMk/>
          <pc:sldMk cId="3197170553" sldId="259"/>
        </pc:sldMkLst>
        <pc:spChg chg="del">
          <ac:chgData name="Paul Martre" userId="f24e6fc05eb69311" providerId="LiveId" clId="{8C2FABE8-DFFA-45A9-83F3-2682C2F65D9F}" dt="2021-11-27T14:56:55.376" v="1529" actId="478"/>
          <ac:spMkLst>
            <pc:docMk/>
            <pc:sldMk cId="3197170553" sldId="259"/>
            <ac:spMk id="2" creationId="{2510E0E9-BE16-457C-8AB0-3DE5800F3902}"/>
          </ac:spMkLst>
        </pc:spChg>
        <pc:spChg chg="add mod ord">
          <ac:chgData name="Paul Martre" userId="f24e6fc05eb69311" providerId="LiveId" clId="{8C2FABE8-DFFA-45A9-83F3-2682C2F65D9F}" dt="2021-11-27T15:03:12.640" v="1669" actId="1076"/>
          <ac:spMkLst>
            <pc:docMk/>
            <pc:sldMk cId="3197170553" sldId="259"/>
            <ac:spMk id="2" creationId="{503CF1D3-032D-4B88-A84D-2E49016EAA77}"/>
          </ac:spMkLst>
        </pc:spChg>
        <pc:spChg chg="del">
          <ac:chgData name="Paul Martre" userId="f24e6fc05eb69311" providerId="LiveId" clId="{8C2FABE8-DFFA-45A9-83F3-2682C2F65D9F}" dt="2021-11-27T14:56:54.379" v="1528" actId="478"/>
          <ac:spMkLst>
            <pc:docMk/>
            <pc:sldMk cId="3197170553" sldId="259"/>
            <ac:spMk id="3" creationId="{5AC0A8E4-FDE7-4677-88C3-97184E9EDE93}"/>
          </ac:spMkLst>
        </pc:spChg>
        <pc:picChg chg="add mod">
          <ac:chgData name="Paul Martre" userId="f24e6fc05eb69311" providerId="LiveId" clId="{8C2FABE8-DFFA-45A9-83F3-2682C2F65D9F}" dt="2021-11-27T14:57:09.125" v="1532" actId="1076"/>
          <ac:picMkLst>
            <pc:docMk/>
            <pc:sldMk cId="3197170553" sldId="259"/>
            <ac:picMk id="4" creationId="{67AD4BC9-C880-4738-A7D5-AE0D6A38CAC2}"/>
          </ac:picMkLst>
        </pc:picChg>
      </pc:sldChg>
      <pc:sldChg chg="delSp modSp add mod">
        <pc:chgData name="Paul Martre" userId="f24e6fc05eb69311" providerId="LiveId" clId="{8C2FABE8-DFFA-45A9-83F3-2682C2F65D9F}" dt="2021-11-27T14:34:25.077" v="1184" actId="20577"/>
        <pc:sldMkLst>
          <pc:docMk/>
          <pc:sldMk cId="1063846096" sldId="260"/>
        </pc:sldMkLst>
        <pc:spChg chg="mod">
          <ac:chgData name="Paul Martre" userId="f24e6fc05eb69311" providerId="LiveId" clId="{8C2FABE8-DFFA-45A9-83F3-2682C2F65D9F}" dt="2021-11-27T14:34:25.077" v="1184" actId="20577"/>
          <ac:spMkLst>
            <pc:docMk/>
            <pc:sldMk cId="1063846096" sldId="260"/>
            <ac:spMk id="3" creationId="{736D27C2-C6B5-41F2-AEE8-258C78970AE4}"/>
          </ac:spMkLst>
        </pc:spChg>
        <pc:picChg chg="del">
          <ac:chgData name="Paul Martre" userId="f24e6fc05eb69311" providerId="LiveId" clId="{8C2FABE8-DFFA-45A9-83F3-2682C2F65D9F}" dt="2021-11-27T14:32:40.594" v="979" actId="478"/>
          <ac:picMkLst>
            <pc:docMk/>
            <pc:sldMk cId="1063846096" sldId="260"/>
            <ac:picMk id="5" creationId="{F56D1F4B-03FF-41F2-8B70-292CDC1A834A}"/>
          </ac:picMkLst>
        </pc:picChg>
      </pc:sldChg>
      <pc:sldChg chg="modSp add mod">
        <pc:chgData name="Paul Martre" userId="f24e6fc05eb69311" providerId="LiveId" clId="{8C2FABE8-DFFA-45A9-83F3-2682C2F65D9F}" dt="2021-11-27T14:34:13.300" v="1178" actId="20577"/>
        <pc:sldMkLst>
          <pc:docMk/>
          <pc:sldMk cId="1915430700" sldId="261"/>
        </pc:sldMkLst>
        <pc:spChg chg="mod">
          <ac:chgData name="Paul Martre" userId="f24e6fc05eb69311" providerId="LiveId" clId="{8C2FABE8-DFFA-45A9-83F3-2682C2F65D9F}" dt="2021-11-27T14:34:13.300" v="1178" actId="20577"/>
          <ac:spMkLst>
            <pc:docMk/>
            <pc:sldMk cId="1915430700" sldId="261"/>
            <ac:spMk id="3" creationId="{736D27C2-C6B5-41F2-AEE8-258C78970AE4}"/>
          </ac:spMkLst>
        </pc:spChg>
      </pc:sldChg>
      <pc:sldChg chg="modSp add mod">
        <pc:chgData name="Paul Martre" userId="f24e6fc05eb69311" providerId="LiveId" clId="{8C2FABE8-DFFA-45A9-83F3-2682C2F65D9F}" dt="2021-11-27T14:35:28.726" v="1330" actId="20577"/>
        <pc:sldMkLst>
          <pc:docMk/>
          <pc:sldMk cId="4259509561" sldId="262"/>
        </pc:sldMkLst>
        <pc:spChg chg="mod">
          <ac:chgData name="Paul Martre" userId="f24e6fc05eb69311" providerId="LiveId" clId="{8C2FABE8-DFFA-45A9-83F3-2682C2F65D9F}" dt="2021-11-27T14:35:28.726" v="1330" actId="20577"/>
          <ac:spMkLst>
            <pc:docMk/>
            <pc:sldMk cId="4259509561" sldId="262"/>
            <ac:spMk id="3" creationId="{736D27C2-C6B5-41F2-AEE8-258C78970AE4}"/>
          </ac:spMkLst>
        </pc:spChg>
      </pc:sldChg>
      <pc:sldChg chg="modSp new mod">
        <pc:chgData name="Paul Martre" userId="f24e6fc05eb69311" providerId="LiveId" clId="{8C2FABE8-DFFA-45A9-83F3-2682C2F65D9F}" dt="2021-11-27T14:55:49.247" v="1497" actId="20577"/>
        <pc:sldMkLst>
          <pc:docMk/>
          <pc:sldMk cId="885059631" sldId="263"/>
        </pc:sldMkLst>
        <pc:spChg chg="mod">
          <ac:chgData name="Paul Martre" userId="f24e6fc05eb69311" providerId="LiveId" clId="{8C2FABE8-DFFA-45A9-83F3-2682C2F65D9F}" dt="2021-11-27T14:54:58.439" v="1353" actId="5793"/>
          <ac:spMkLst>
            <pc:docMk/>
            <pc:sldMk cId="885059631" sldId="263"/>
            <ac:spMk id="2" creationId="{79E97336-46C5-424E-9C75-552DC1E00FBA}"/>
          </ac:spMkLst>
        </pc:spChg>
        <pc:spChg chg="mod">
          <ac:chgData name="Paul Martre" userId="f24e6fc05eb69311" providerId="LiveId" clId="{8C2FABE8-DFFA-45A9-83F3-2682C2F65D9F}" dt="2021-11-27T14:55:49.247" v="1497" actId="20577"/>
          <ac:spMkLst>
            <pc:docMk/>
            <pc:sldMk cId="885059631" sldId="263"/>
            <ac:spMk id="3" creationId="{B6362B66-E14E-4439-986F-9C97DF2D26E2}"/>
          </ac:spMkLst>
        </pc:spChg>
      </pc:sldChg>
      <pc:sldChg chg="new del">
        <pc:chgData name="Paul Martre" userId="f24e6fc05eb69311" providerId="LiveId" clId="{8C2FABE8-DFFA-45A9-83F3-2682C2F65D9F}" dt="2021-11-27T14:56:08.230" v="1500" actId="47"/>
        <pc:sldMkLst>
          <pc:docMk/>
          <pc:sldMk cId="4025185682" sldId="264"/>
        </pc:sldMkLst>
      </pc:sldChg>
      <pc:sldChg chg="modSp add mod">
        <pc:chgData name="Paul Martre" userId="f24e6fc05eb69311" providerId="LiveId" clId="{8C2FABE8-DFFA-45A9-83F3-2682C2F65D9F}" dt="2021-11-27T14:56:18.440" v="1527" actId="1076"/>
        <pc:sldMkLst>
          <pc:docMk/>
          <pc:sldMk cId="3492139041" sldId="265"/>
        </pc:sldMkLst>
        <pc:spChg chg="mod">
          <ac:chgData name="Paul Martre" userId="f24e6fc05eb69311" providerId="LiveId" clId="{8C2FABE8-DFFA-45A9-83F3-2682C2F65D9F}" dt="2021-11-27T14:56:18.440" v="1527" actId="1076"/>
          <ac:spMkLst>
            <pc:docMk/>
            <pc:sldMk cId="3492139041" sldId="265"/>
            <ac:spMk id="2" creationId="{014262B1-6783-44AB-9C52-252486065D6F}"/>
          </ac:spMkLst>
        </pc:spChg>
      </pc:sldChg>
      <pc:sldChg chg="addSp delSp modSp add mod">
        <pc:chgData name="Paul Martre" userId="f24e6fc05eb69311" providerId="LiveId" clId="{8C2FABE8-DFFA-45A9-83F3-2682C2F65D9F}" dt="2021-11-27T15:00:28.378" v="1613" actId="20577"/>
        <pc:sldMkLst>
          <pc:docMk/>
          <pc:sldMk cId="2917005002" sldId="266"/>
        </pc:sldMkLst>
        <pc:spChg chg="mod">
          <ac:chgData name="Paul Martre" userId="f24e6fc05eb69311" providerId="LiveId" clId="{8C2FABE8-DFFA-45A9-83F3-2682C2F65D9F}" dt="2021-11-27T14:59:55.423" v="1551" actId="20577"/>
          <ac:spMkLst>
            <pc:docMk/>
            <pc:sldMk cId="2917005002" sldId="266"/>
            <ac:spMk id="2" creationId="{79E97336-46C5-424E-9C75-552DC1E00FBA}"/>
          </ac:spMkLst>
        </pc:spChg>
        <pc:spChg chg="add del mod">
          <ac:chgData name="Paul Martre" userId="f24e6fc05eb69311" providerId="LiveId" clId="{8C2FABE8-DFFA-45A9-83F3-2682C2F65D9F}" dt="2021-11-27T15:00:28.378" v="1613" actId="20577"/>
          <ac:spMkLst>
            <pc:docMk/>
            <pc:sldMk cId="2917005002" sldId="266"/>
            <ac:spMk id="3" creationId="{B6362B66-E14E-4439-986F-9C97DF2D26E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763819-F6DF-4341-9C7A-32DEC7E3A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6E6D7BD-20C8-4DBA-9F68-13D4547CB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BEC982-F5FE-4853-95BB-6BA087452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E128-93A7-44C4-87D7-007BF73E4FF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ECEB64-2745-449E-BA88-3D3350285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F3CEF-F0CF-4C33-B451-182D9E24C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7951-DFDC-42BE-BD4D-1B1AF87CD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1325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1C3CD9-DE4D-44D9-9E5E-CD95ED54F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B1B2B35-A156-4543-8E9B-CDFBE4A68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44D1E6-8BF1-494B-A1B2-E25FD9154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E128-93A7-44C4-87D7-007BF73E4FF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8D92FC-A17A-424B-93B3-C674CCA6B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2148A1-07D7-4D3A-98F2-D8466F40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7951-DFDC-42BE-BD4D-1B1AF87CD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561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169780F-43AD-49A7-8066-DC75050469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AD4BA4F-BB79-4D91-B120-068A6064E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DD1A71-42AB-4CB9-B13A-72EAD8F38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E128-93A7-44C4-87D7-007BF73E4FF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C3C8B8-201C-4865-AD32-77A64AE47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60BFBA-FE25-4D1D-AFE5-BC7EA6F7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7951-DFDC-42BE-BD4D-1B1AF87CD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326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02CA26-2E6F-4157-84C3-2BA91BAB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F1FABF-1191-4772-BC7D-3015FF939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CC885C-9B29-4F51-8EAE-0D10A4962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E128-93A7-44C4-87D7-007BF73E4FF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AB511A-FE99-49C3-972A-3087513AA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C7B3CC-491A-4298-B90E-7424236C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7951-DFDC-42BE-BD4D-1B1AF87CD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003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FF1765-A338-49A5-8731-B5B97F1B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7602BE-6027-4132-8B62-8815A7424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F3F088-E96A-48F1-BEE2-A4AEBADDE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E128-93A7-44C4-87D7-007BF73E4FF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298831-89C0-42BF-AE6B-5496029E8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1FFCF8-01F1-4650-B308-DC03A2C1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7951-DFDC-42BE-BD4D-1B1AF87CD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4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E2096E-D8FA-4DF6-BB00-CE064A359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A0FD0B-304B-4110-B30C-A4E7A7EBD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3713AA-CAB0-41E9-88BA-FD18E3AEF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A822CA-4D53-4050-BEB0-51AC16FB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E128-93A7-44C4-87D7-007BF73E4FF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8ED175-D239-4961-A4C2-5A739431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665577-28A7-430B-87CA-02FC596D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7951-DFDC-42BE-BD4D-1B1AF87CD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283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7F9EB7-8034-4EE0-91D8-16817959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35E54D-78CA-40D7-BAEE-B6FBD430D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B7F426-B109-4735-85A1-56C1EDF91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D82E02E-54F4-4C90-B530-47E9FAABB8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1BBEF4-E655-4993-A8E1-2BB3B56499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A9E7B22-1984-46EF-BF93-152396216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E128-93A7-44C4-87D7-007BF73E4FF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B8D916-6590-4198-9D06-CD72D1EBC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2C62F7A-E524-4C7E-B0B9-C71D659A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7951-DFDC-42BE-BD4D-1B1AF87CD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976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B03B2-207B-4724-8A6A-2076DC34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FEA191-1878-45A6-B705-C66638D8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E128-93A7-44C4-87D7-007BF73E4FF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F663ED-A246-4299-BBC9-02E35324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3B80F9-012F-4293-86AC-9149DACE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7951-DFDC-42BE-BD4D-1B1AF87CD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58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2AD19DA-FDF9-41E3-852C-85F0333B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E128-93A7-44C4-87D7-007BF73E4FF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1D8715B-DF27-4D54-A48C-D3E87E5E9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6193D5-BD2E-4B22-B382-20E271290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7951-DFDC-42BE-BD4D-1B1AF87CD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8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60156C-7047-4298-BEEE-7E5D6B75C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5B213B-F321-4CAF-884F-07013DB97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12E806-5036-4DEC-B919-5F4AAF8DE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F7C895-A697-4FA9-8315-DE0887497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E128-93A7-44C4-87D7-007BF73E4FF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0486C0-3335-447F-A5A4-759D89BB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78F616-FC81-4725-9AB6-994A36B5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7951-DFDC-42BE-BD4D-1B1AF87CD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564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1FA288-7D59-40C7-8F28-73E7C6776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DFB88CA-5196-4E02-B3E5-1015EC0DA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4E015C-594C-4B93-BA43-E284141C64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29D78D-14B6-420D-B315-CD01419AC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E128-93A7-44C4-87D7-007BF73E4FF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1CAB44-BF22-444F-86C9-83FAA7F64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D87E95-825C-46FD-9A1F-B30B6BCC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7951-DFDC-42BE-BD4D-1B1AF87CD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0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A01571D-781F-4EED-904E-29B9AE40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B90E13-56DF-4A45-908F-438738229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23904-9EA5-4969-B14D-7C4E0EA0CA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3E128-93A7-44C4-87D7-007BF73E4FFC}" type="datetimeFigureOut">
              <a:rPr lang="fr-FR" smtClean="0"/>
              <a:t>03/12/2021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532116-90F9-45C3-A988-694B512E8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19B259-800D-4B6E-BE13-5223BCA11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87951-DFDC-42BE-BD4D-1B1AF87CD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88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, extérieur, volant, océan&#10;&#10;Description générée automatiquement">
            <a:extLst>
              <a:ext uri="{FF2B5EF4-FFF2-40B4-BE49-F238E27FC236}">
                <a16:creationId xmlns:a16="http://schemas.microsoft.com/office/drawing/2014/main" id="{3F6C2E3E-5189-442F-AFDA-95AB33837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9" b="88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14262B1-6783-44AB-9C52-252486065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12707"/>
            <a:ext cx="9144000" cy="3128329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Comment je calcule la volumétrie des éventrations volumineuses...</a:t>
            </a:r>
            <a:br>
              <a:rPr lang="fr-FR" b="1" dirty="0"/>
            </a:br>
            <a:r>
              <a:rPr lang="fr-FR" b="1" dirty="0"/>
              <a:t>…sans les radiologues? 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8E383AB0-C9B8-433C-B637-F8D74B073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8425" y="5636579"/>
            <a:ext cx="6915150" cy="838835"/>
          </a:xfrm>
        </p:spPr>
        <p:txBody>
          <a:bodyPr>
            <a:normAutofit lnSpcReduction="10000"/>
          </a:bodyPr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Dr Paul MARTRE, Hôpital Privé de l’Estuaire, LE HAVRE</a:t>
            </a:r>
          </a:p>
          <a:p>
            <a:pPr algn="l"/>
            <a:r>
              <a:rPr lang="fr-FR" dirty="0">
                <a:solidFill>
                  <a:schemeClr val="bg1"/>
                </a:solidFill>
              </a:rPr>
              <a:t>Dr </a:t>
            </a:r>
            <a:r>
              <a:rPr lang="fr-FR" dirty="0" err="1">
                <a:solidFill>
                  <a:schemeClr val="bg1"/>
                </a:solidFill>
              </a:rPr>
              <a:t>Haitham</a:t>
            </a:r>
            <a:r>
              <a:rPr lang="fr-FR" dirty="0">
                <a:solidFill>
                  <a:schemeClr val="bg1"/>
                </a:solidFill>
              </a:rPr>
              <a:t> KHALIL, CHU de ROUEN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AE3BF2C8-EE0B-4483-AF48-35FECD6308F0}"/>
              </a:ext>
            </a:extLst>
          </p:cNvPr>
          <p:cNvSpPr txBox="1">
            <a:spLocks/>
          </p:cNvSpPr>
          <p:nvPr/>
        </p:nvSpPr>
        <p:spPr>
          <a:xfrm>
            <a:off x="7239001" y="5134929"/>
            <a:ext cx="3428999" cy="838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026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469CF326-0471-4D56-A705-017D63FA2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64" y="4084879"/>
            <a:ext cx="866274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 8">
            <a:extLst>
              <a:ext uri="{FF2B5EF4-FFF2-40B4-BE49-F238E27FC236}">
                <a16:creationId xmlns:a16="http://schemas.microsoft.com/office/drawing/2014/main" id="{57CCADD1-F6D5-478C-82EB-86601D44C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3" t="42982" r="16667" b="38281"/>
          <a:stretch>
            <a:fillRect/>
          </a:stretch>
        </p:blipFill>
        <p:spPr bwMode="auto">
          <a:xfrm>
            <a:off x="4053138" y="4084879"/>
            <a:ext cx="4629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1CB5D3A8-9CD1-49D5-8318-9C2CBF532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516" y="9175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D215887-9905-4E3A-B30F-247851FAF1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5"/>
          <a:stretch/>
        </p:blipFill>
        <p:spPr bwMode="auto">
          <a:xfrm>
            <a:off x="10762260" y="184210"/>
            <a:ext cx="1308454" cy="608587"/>
          </a:xfrm>
          <a:prstGeom prst="rect">
            <a:avLst/>
          </a:prstGeom>
          <a:noFill/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1FB191E9-72C1-4BFE-993A-CFC9F14A06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" b="11740"/>
          <a:stretch/>
        </p:blipFill>
        <p:spPr>
          <a:xfrm>
            <a:off x="121286" y="184210"/>
            <a:ext cx="3183890" cy="60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25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8F2C77-DC17-4FAE-A564-F67F4F95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EDDAD-85F2-4C8A-B845-D1765AC4D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28DFA5-26FA-493D-9805-975A7015D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1" b="9931"/>
          <a:stretch/>
        </p:blipFill>
        <p:spPr>
          <a:xfrm>
            <a:off x="0" y="681037"/>
            <a:ext cx="12192000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48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06297-2F3D-479F-BF1B-910965126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790754-9251-4315-B203-148751ED1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336E88-165B-42F2-831A-C85C18D3C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2" b="7667"/>
          <a:stretch/>
        </p:blipFill>
        <p:spPr>
          <a:xfrm>
            <a:off x="0" y="289560"/>
            <a:ext cx="12192000" cy="604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75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EBD160-1A48-4997-A5B2-08D1C8D27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117AD7-C774-496B-9093-4B8BEDB73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340571-7027-46D8-936C-1F6C026F6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1" b="9931"/>
          <a:stretch/>
        </p:blipFill>
        <p:spPr>
          <a:xfrm>
            <a:off x="0" y="213360"/>
            <a:ext cx="12192000" cy="596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45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E97336-46C5-424E-9C75-552DC1E0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accessoirement…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362B66-E14E-4439-986F-9C97DF2D2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Iconographie pour: </a:t>
            </a:r>
          </a:p>
          <a:p>
            <a:pPr lvl="1"/>
            <a:r>
              <a:rPr lang="fr-FR" dirty="0"/>
              <a:t>Courriers</a:t>
            </a:r>
          </a:p>
          <a:p>
            <a:pPr lvl="1"/>
            <a:r>
              <a:rPr lang="fr-FR" dirty="0"/>
              <a:t>Articles</a:t>
            </a:r>
          </a:p>
          <a:p>
            <a:pPr lvl="1"/>
            <a:endParaRPr lang="fr-FR" dirty="0"/>
          </a:p>
          <a:p>
            <a:r>
              <a:rPr lang="fr-FR" dirty="0"/>
              <a:t>Permet de générer des fichiers STL</a:t>
            </a:r>
          </a:p>
          <a:p>
            <a:pPr lvl="1"/>
            <a:r>
              <a:rPr lang="fr-FR" dirty="0"/>
              <a:t>Retouches </a:t>
            </a:r>
          </a:p>
          <a:p>
            <a:pPr lvl="1"/>
            <a:r>
              <a:rPr lang="fr-FR" dirty="0"/>
              <a:t>Impression 3D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ACB01C-E228-4149-B75F-372535D548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1527" r="28813" b="5324"/>
          <a:stretch/>
        </p:blipFill>
        <p:spPr>
          <a:xfrm>
            <a:off x="6854450" y="1918809"/>
            <a:ext cx="4711547" cy="457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5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E97336-46C5-424E-9C75-552DC1E0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39" y="181350"/>
            <a:ext cx="4945837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pratique?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9D9CCC-7685-49CE-AFC9-37664B579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036" y="181350"/>
            <a:ext cx="6407964" cy="638556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140DD11-9FA5-4971-9AAD-D01D3BFE709B}"/>
              </a:ext>
            </a:extLst>
          </p:cNvPr>
          <p:cNvSpPr txBox="1"/>
          <p:nvPr/>
        </p:nvSpPr>
        <p:spPr>
          <a:xfrm>
            <a:off x="77650" y="2459504"/>
            <a:ext cx="6018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000" dirty="0"/>
              <a:t>Inscription sur le site </a:t>
            </a:r>
            <a:r>
              <a:rPr lang="fr-FR" sz="3000" dirty="0" err="1"/>
              <a:t>Udemy</a:t>
            </a:r>
            <a:endParaRPr lang="fr-FR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000" dirty="0"/>
              <a:t>Questions: martre.paul@gmail.com</a:t>
            </a:r>
          </a:p>
        </p:txBody>
      </p:sp>
    </p:spTree>
    <p:extLst>
      <p:ext uri="{BB962C8B-B14F-4D97-AF65-F5344CB8AC3E}">
        <p14:creationId xmlns:p14="http://schemas.microsoft.com/office/powerpoint/2010/main" val="2917005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, extérieur, volant, océan&#10;&#10;Description générée automatiquement">
            <a:extLst>
              <a:ext uri="{FF2B5EF4-FFF2-40B4-BE49-F238E27FC236}">
                <a16:creationId xmlns:a16="http://schemas.microsoft.com/office/drawing/2014/main" id="{3F6C2E3E-5189-442F-AFDA-95AB33837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9" b="88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14262B1-6783-44AB-9C52-252486065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9211"/>
            <a:ext cx="9144000" cy="1029573"/>
          </a:xfrm>
        </p:spPr>
        <p:txBody>
          <a:bodyPr>
            <a:noAutofit/>
          </a:bodyPr>
          <a:lstStyle/>
          <a:p>
            <a:r>
              <a:rPr lang="fr-FR" sz="7000" dirty="0"/>
              <a:t>Merci de votre attention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8E383AB0-C9B8-433C-B637-F8D74B073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8425" y="5554345"/>
            <a:ext cx="6915150" cy="838835"/>
          </a:xfrm>
        </p:spPr>
        <p:txBody>
          <a:bodyPr>
            <a:normAutofit lnSpcReduction="10000"/>
          </a:bodyPr>
          <a:lstStyle/>
          <a:p>
            <a:pPr algn="l"/>
            <a:r>
              <a:rPr lang="fr-FR" dirty="0">
                <a:solidFill>
                  <a:schemeClr val="bg1"/>
                </a:solidFill>
              </a:rPr>
              <a:t>Dr Paul MARTRE, Hôpital Privé de l’Estuaire, LE HAVRE</a:t>
            </a:r>
          </a:p>
          <a:p>
            <a:pPr algn="l"/>
            <a:r>
              <a:rPr lang="fr-FR" dirty="0">
                <a:solidFill>
                  <a:schemeClr val="bg1"/>
                </a:solidFill>
              </a:rPr>
              <a:t>Dr </a:t>
            </a:r>
            <a:r>
              <a:rPr lang="fr-FR" dirty="0" err="1">
                <a:solidFill>
                  <a:schemeClr val="bg1"/>
                </a:solidFill>
              </a:rPr>
              <a:t>Haitham</a:t>
            </a:r>
            <a:r>
              <a:rPr lang="fr-FR" dirty="0">
                <a:solidFill>
                  <a:schemeClr val="bg1"/>
                </a:solidFill>
              </a:rPr>
              <a:t> KHALIL, CHU de ROUEN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AE3BF2C8-EE0B-4483-AF48-35FECD6308F0}"/>
              </a:ext>
            </a:extLst>
          </p:cNvPr>
          <p:cNvSpPr txBox="1">
            <a:spLocks/>
          </p:cNvSpPr>
          <p:nvPr/>
        </p:nvSpPr>
        <p:spPr>
          <a:xfrm>
            <a:off x="7239001" y="5134929"/>
            <a:ext cx="3428999" cy="838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8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44C63949-5CD8-41A6-8D4B-983DB78E1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52" y="3296781"/>
            <a:ext cx="866274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15AB9AE-E756-4BFB-8543-2F019859F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3" t="42982" r="16667" b="38281"/>
          <a:stretch>
            <a:fillRect/>
          </a:stretch>
        </p:blipFill>
        <p:spPr bwMode="auto">
          <a:xfrm>
            <a:off x="1754326" y="3296781"/>
            <a:ext cx="4629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871B6F7-C25D-4ECC-B25A-0F894FFB24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5"/>
          <a:stretch/>
        </p:blipFill>
        <p:spPr bwMode="auto">
          <a:xfrm>
            <a:off x="10762260" y="184210"/>
            <a:ext cx="1308454" cy="608587"/>
          </a:xfrm>
          <a:prstGeom prst="rect">
            <a:avLst/>
          </a:prstGeom>
          <a:noFill/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0EB7F03B-ACC7-47A5-9A89-D7065D34A7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" b="11740"/>
          <a:stretch/>
        </p:blipFill>
        <p:spPr>
          <a:xfrm>
            <a:off x="121286" y="184210"/>
            <a:ext cx="3183890" cy="60858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A2A0DBC-9511-46F5-82E5-AC20F8804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7237" y="2563917"/>
            <a:ext cx="2846711" cy="283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39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48A63A-A5AF-43FA-ABCB-D2195A34E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D’abord, pourquoi?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CCB3E4-81A6-4570-825B-625CDB1E9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Autonomie</a:t>
            </a:r>
          </a:p>
          <a:p>
            <a:pPr lvl="1"/>
            <a:r>
              <a:rPr lang="fr-FR" dirty="0"/>
              <a:t>Savoir lire l’imagerie de sa spécialité</a:t>
            </a:r>
          </a:p>
          <a:p>
            <a:pPr lvl="1"/>
            <a:r>
              <a:rPr lang="fr-FR" dirty="0"/>
              <a:t>S’en sortir quand le radiologue n’est pas là…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Reproductibilité et fiabilité</a:t>
            </a:r>
          </a:p>
          <a:p>
            <a:pPr lvl="1"/>
            <a:r>
              <a:rPr lang="fr-FR" dirty="0"/>
              <a:t>C’est comme la chirurgie : on fait bien ce qu’on fait souvent</a:t>
            </a:r>
          </a:p>
          <a:p>
            <a:pPr lvl="2"/>
            <a:r>
              <a:rPr lang="fr-FR" dirty="0"/>
              <a:t>Radiologue: pas expert de la paroi</a:t>
            </a:r>
          </a:p>
          <a:p>
            <a:pPr lvl="2"/>
            <a:r>
              <a:rPr lang="fr-FR" dirty="0"/>
              <a:t>Chirurgien de la paroi: connait l’anatomie ET la technique chirurgicale: meilleure interprétation.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6848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A1877-272D-4897-89BF-370CADDE8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Ensuite, comment?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6D27C2-C6B5-41F2-AEE8-258C78970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Calcul avec formule utilisant L x l x H?  </a:t>
            </a:r>
          </a:p>
          <a:p>
            <a:pPr lvl="1"/>
            <a:r>
              <a:rPr lang="fr-FR" dirty="0"/>
              <a:t>Ne donne qu’une approximation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822CA4-0780-40AB-81F1-124ABCE52C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" y="2882421"/>
            <a:ext cx="3027493" cy="38259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BE9BF8-7916-44EA-8CBC-8DB68680D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48" y="4017587"/>
            <a:ext cx="1128654" cy="1555607"/>
          </a:xfrm>
          <a:prstGeom prst="rect">
            <a:avLst/>
          </a:prstGeom>
          <a:noFill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187DACC-F15E-4CA2-BB98-1FD4B33790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8" t="27047" r="14648" b="55135"/>
          <a:stretch/>
        </p:blipFill>
        <p:spPr bwMode="auto">
          <a:xfrm>
            <a:off x="4914267" y="4017587"/>
            <a:ext cx="6265768" cy="1555607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0498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A1877-272D-4897-89BF-370CADDE8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Ensuite, comment?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6D27C2-C6B5-41F2-AEE8-258C78970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Calcul avec formule utilisant L x l x H?  </a:t>
            </a:r>
          </a:p>
          <a:p>
            <a:pPr lvl="1"/>
            <a:r>
              <a:rPr lang="fr-FR" dirty="0"/>
              <a:t>Atteint ses limites pour les éventrations de forme complexe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56D1F4B-03FF-41F2-8B70-292CDC1A8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398" y="2847975"/>
            <a:ext cx="4448333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68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A1877-272D-4897-89BF-370CADDE8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Ensuite, comment?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6D27C2-C6B5-41F2-AEE8-258C78970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Calcul avec formule utilisant L x l x H?  </a:t>
            </a:r>
          </a:p>
          <a:p>
            <a:pPr lvl="1"/>
            <a:r>
              <a:rPr lang="fr-FR" dirty="0"/>
              <a:t>Nombreuses méthodes différentes</a:t>
            </a:r>
          </a:p>
          <a:p>
            <a:pPr lvl="2"/>
            <a:r>
              <a:rPr lang="fr-FR" dirty="0"/>
              <a:t>…. qui ne donnent qu’une approximation!</a:t>
            </a:r>
          </a:p>
        </p:txBody>
      </p:sp>
    </p:spTree>
    <p:extLst>
      <p:ext uri="{BB962C8B-B14F-4D97-AF65-F5344CB8AC3E}">
        <p14:creationId xmlns:p14="http://schemas.microsoft.com/office/powerpoint/2010/main" val="1063846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A1877-272D-4897-89BF-370CADDE8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Ensuite, comment?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6D27C2-C6B5-41F2-AEE8-258C78970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Volumétries « slice by slice »? </a:t>
            </a:r>
          </a:p>
          <a:p>
            <a:pPr lvl="1"/>
            <a:r>
              <a:rPr lang="fr-FR" dirty="0"/>
              <a:t>Répétitif</a:t>
            </a:r>
          </a:p>
          <a:p>
            <a:pPr lvl="1"/>
            <a:r>
              <a:rPr lang="fr-FR" dirty="0"/>
              <a:t>Prend du temps</a:t>
            </a:r>
          </a:p>
          <a:p>
            <a:pPr lvl="1"/>
            <a:r>
              <a:rPr lang="fr-FR" dirty="0"/>
              <a:t>… on a tous mieux à faire!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07E954-F757-4868-8341-FBE17B3460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b="53101"/>
          <a:stretch/>
        </p:blipFill>
        <p:spPr bwMode="auto">
          <a:xfrm>
            <a:off x="2909472" y="4089525"/>
            <a:ext cx="2429706" cy="22223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379B6B-FC1C-446D-9B98-783650997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" t="49120" b="3981"/>
          <a:stretch/>
        </p:blipFill>
        <p:spPr bwMode="auto">
          <a:xfrm>
            <a:off x="479766" y="4089526"/>
            <a:ext cx="2429706" cy="22223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2A581A-8144-4C14-9BF9-5BE3943FF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437" y="4311178"/>
            <a:ext cx="6751563" cy="17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30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A1877-272D-4897-89BF-370CADDE8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Ensuite, comment?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6D27C2-C6B5-41F2-AEE8-258C78970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méthode idéale est: </a:t>
            </a:r>
          </a:p>
          <a:p>
            <a:pPr lvl="1"/>
            <a:r>
              <a:rPr lang="fr-FR" dirty="0"/>
              <a:t>Rapide</a:t>
            </a:r>
          </a:p>
          <a:p>
            <a:pPr lvl="1"/>
            <a:r>
              <a:rPr lang="fr-FR" dirty="0"/>
              <a:t>Fiable</a:t>
            </a:r>
          </a:p>
          <a:p>
            <a:pPr lvl="1"/>
            <a:r>
              <a:rPr lang="fr-FR" dirty="0"/>
              <a:t>Reproductible</a:t>
            </a:r>
          </a:p>
          <a:p>
            <a:pPr lvl="1"/>
            <a:r>
              <a:rPr lang="fr-FR" dirty="0"/>
              <a:t>Facile</a:t>
            </a:r>
          </a:p>
          <a:p>
            <a:pPr lvl="1"/>
            <a:r>
              <a:rPr lang="fr-FR" dirty="0"/>
              <a:t>Faite par le chirurgien référent du malade</a:t>
            </a:r>
          </a:p>
        </p:txBody>
      </p:sp>
    </p:spTree>
    <p:extLst>
      <p:ext uri="{BB962C8B-B14F-4D97-AF65-F5344CB8AC3E}">
        <p14:creationId xmlns:p14="http://schemas.microsoft.com/office/powerpoint/2010/main" val="4259509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">
            <a:hlinkClick r:id="" action="ppaction://media"/>
            <a:extLst>
              <a:ext uri="{FF2B5EF4-FFF2-40B4-BE49-F238E27FC236}">
                <a16:creationId xmlns:a16="http://schemas.microsoft.com/office/drawing/2014/main" id="{67AD4BC9-C880-4738-A7D5-AE0D6A38C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03CF1D3-032D-4B88-A84D-2E49016EAA77}"/>
              </a:ext>
            </a:extLst>
          </p:cNvPr>
          <p:cNvSpPr txBox="1"/>
          <p:nvPr/>
        </p:nvSpPr>
        <p:spPr>
          <a:xfrm>
            <a:off x="10124941" y="0"/>
            <a:ext cx="2067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X5</a:t>
            </a:r>
          </a:p>
          <a:p>
            <a:r>
              <a:rPr lang="fr-FR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Durée réelle : 6 min</a:t>
            </a:r>
          </a:p>
        </p:txBody>
      </p:sp>
    </p:spTree>
    <p:extLst>
      <p:ext uri="{BB962C8B-B14F-4D97-AF65-F5344CB8AC3E}">
        <p14:creationId xmlns:p14="http://schemas.microsoft.com/office/powerpoint/2010/main" val="319717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0CA533-92C7-4B00-BB72-E30A1C8AC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8D41FED-2FCC-4EF7-B45F-DEF8B53AC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88" r="21562"/>
          <a:stretch/>
        </p:blipFill>
        <p:spPr>
          <a:xfrm>
            <a:off x="7604760" y="0"/>
            <a:ext cx="4358640" cy="6858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881421-130D-4319-A37F-F760F702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25"/>
          <a:stretch/>
        </p:blipFill>
        <p:spPr>
          <a:xfrm>
            <a:off x="0" y="0"/>
            <a:ext cx="7056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381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260</Words>
  <Application>Microsoft Office PowerPoint</Application>
  <PresentationFormat>Grand écran</PresentationFormat>
  <Paragraphs>53</Paragraphs>
  <Slides>15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Thème Office</vt:lpstr>
      <vt:lpstr>Comment je calcule la volumétrie des éventrations volumineuses... …sans les radiologues? </vt:lpstr>
      <vt:lpstr>D’abord, pourquoi?</vt:lpstr>
      <vt:lpstr>Ensuite, comment? </vt:lpstr>
      <vt:lpstr>Ensuite, comment? </vt:lpstr>
      <vt:lpstr>Ensuite, comment? </vt:lpstr>
      <vt:lpstr>Ensuite, comment? </vt:lpstr>
      <vt:lpstr>Ensuite, comment?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 accessoirement…</vt:lpstr>
      <vt:lpstr>Et en pratique?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Comment je calcule la volumétrie des éventrations volumineuses... …sans les radiologues?</dc:title>
  <dc:creator>Paul Martre</dc:creator>
  <cp:lastModifiedBy>Paul Martre</cp:lastModifiedBy>
  <cp:revision>2</cp:revision>
  <dcterms:created xsi:type="dcterms:W3CDTF">2021-11-27T13:55:08Z</dcterms:created>
  <dcterms:modified xsi:type="dcterms:W3CDTF">2021-12-03T14:52:08Z</dcterms:modified>
</cp:coreProperties>
</file>