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5"/>
  </p:notesMasterIdLst>
  <p:handoutMasterIdLst>
    <p:handoutMasterId r:id="rId26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BA264F7-69AF-408A-A47C-A0513953028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3BA7F0-1462-48C8-A2A9-DA0C81EAD7F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94B816-4BE1-45F7-ACCE-1DCDE3C173F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713D9-5527-4EA4-9535-9D23FF93B90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EB1C83-40F7-40C8-9C6C-B17D9D5ED541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137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5AC2B8C-0944-49CF-992A-FD30599EF5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998" y="899998"/>
            <a:ext cx="6119996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167288-F096-4CFF-8A6C-EAEE035A168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19998" y="4679999"/>
            <a:ext cx="6119996" cy="503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B5EB0F9E-C4A8-4915-96EB-930DF6B5121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E2F7B1-228B-490A-95DE-601A5FF74DF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0BFE1-88A3-46B0-AFF8-605740F6F6E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65E203-955D-4FD8-B44E-2587ECABB1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12188FEA-F062-4C4F-92CB-6705A22822C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76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CA7F235-53A3-4F06-B37D-2343CF430AB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52A30C-5C33-4126-934A-7CBC36A058AF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58E5B34C-D1EE-459C-8EE9-287FE2692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0" y="900117"/>
            <a:ext cx="6119814" cy="3441701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0F263CD-6CED-49E3-BA8B-E5AB56CF03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5A03FD6-EF77-4459-805E-9B5D3AB7103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D30BCA-4B3D-4275-8988-62C3818D6397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984EB45C-9BDE-4DEF-8802-D3917B21E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0" y="900117"/>
            <a:ext cx="6119814" cy="3441701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83D971D-617B-4A89-B3CB-F46E5090FA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29E2551-EB01-4696-A7AE-85EC1FFC6A4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BB5E9F-201A-485F-A921-9490990CACD4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497CC0F-88D2-453A-82C4-61FA3727F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949320"/>
            <a:ext cx="8332790" cy="4687891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3697A43-1FF3-4DCC-BB74-4722F41FD7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3036" y="5938195"/>
            <a:ext cx="6666835" cy="562536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9D566FD-83BC-4480-9384-6F7395BCC4E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B97E46-1D60-408A-8F72-D548DE1B8C07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C98C11A-87B0-42B8-BB1F-18CC1BC6C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949320"/>
            <a:ext cx="8332790" cy="4687891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60CF25B-DBD0-48B7-94CD-7833DAE057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3036" y="5938195"/>
            <a:ext cx="6666835" cy="562536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0AA3C23-A9D0-4D5B-8AF2-613859918B9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03240A-E8F6-4C8C-8861-35C8DCD62671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BE7912FC-D0FF-4D86-85BE-693C288AF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949320"/>
            <a:ext cx="8332790" cy="4687891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CE568B09-B676-459C-8587-9421DD0B9E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3036" y="5938195"/>
            <a:ext cx="6666835" cy="562536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2E0EFCE-3855-47D2-9E04-87EB429FD4E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9B1484-2DFB-4B70-863E-63F50278A47C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E6AB2F38-4910-4F88-BC25-45FB8936A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949320"/>
            <a:ext cx="8332790" cy="4687891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B2EDA2E-0F4E-4F0B-B07C-2D810269D4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3036" y="5938195"/>
            <a:ext cx="6666835" cy="562536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3ADC509-1B2D-461E-8BA5-B652C03B65C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6759C8-3641-4F54-9348-9EA362771BA3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0498FB5-D322-4EF5-98BE-8AAC0C7D6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949320"/>
            <a:ext cx="8332790" cy="4687891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18F98ED-F9D5-4632-96C1-32E7693CD5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3036" y="5938195"/>
            <a:ext cx="6666835" cy="562536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4A02879-79A7-48CE-B59D-DC4D34B35E2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31E874-A021-43D2-BD58-9A6EB03276A8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F7764FD-63AD-41AA-AEB0-8F248244F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949320"/>
            <a:ext cx="8332790" cy="4687891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40E5CC7-4C5B-43CF-B96F-4DF976E615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3036" y="5938195"/>
            <a:ext cx="6666835" cy="562536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9C8B274-1F90-4B28-8D8F-401E2E367C4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677340-4839-43F8-A42B-A1F7134EFE29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A789F8D1-4822-41F7-8A45-43902DE1A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949320"/>
            <a:ext cx="8332790" cy="4687891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F62C9B6-C7A8-4EE7-B99E-CCE62BE5BF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3036" y="5938195"/>
            <a:ext cx="6666835" cy="562536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3CC08BF-E2F7-40C2-B869-8C65A46E02F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C4B87C-DEF0-482B-A068-66F5D650C71A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3407DD26-8C69-406B-909D-55B26536E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0" y="949320"/>
            <a:ext cx="8332790" cy="4687891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EF8486E-CEC6-4D98-9BCD-685FAF99CE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3036" y="5938195"/>
            <a:ext cx="6666835" cy="562536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42410105-39E5-418A-BE2B-A57213A0AF2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A652E5-3E53-4109-B31E-8D459D5C1E4E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2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32C558E6-0EBC-4033-9257-DE1DFCB2D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0" y="900117"/>
            <a:ext cx="6119814" cy="3441701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A5681172-A573-46A8-90A4-542D4DAAF3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F0687-14C9-4FD2-8D92-129C6C9F22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D4EA85-0DA9-45D1-A3AB-2D898DACF2A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475B9D-E990-47A5-9D49-15B20E7B5D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9C6513-28C6-4B70-AE36-89F730D874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8B7256-6B24-4FEF-BB95-A20AC609E0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57AC7-24BB-4572-9DAA-F1EC4707BC1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40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CA1FA-FB35-4A9B-9DDD-AC2A370326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74CF2D-E721-4CFE-BEDA-C961A1A3933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83D0A7-44F2-41B4-B371-9BC14C2A27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9FED29-AF09-4212-9696-CBA121E50A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12C6A1-F299-44D3-BDF1-94C0169844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25A40F-8C61-467E-B71E-B08D7B33B7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90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AE2C52-41B5-40C4-BF8C-83044A33937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15898"/>
            <a:ext cx="2266953" cy="49498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F5BE93-96D0-4192-98CE-763312F4AC1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15898"/>
            <a:ext cx="6653210" cy="49498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0B15B7-F6AC-44B0-9F23-DE9E3D55EF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E76094-2EAC-417B-8C2F-336AADEB25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18A94B-E080-4090-BB2C-CFB08AA4E3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E459D-C4EF-4EFC-BB2C-E5C6BA98CC1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71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F5FCA6-D302-41F6-BE56-BB7F7E77AA2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945031-5840-4CCD-9C68-43AD285BEE5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0C7B04-F10C-474F-98C8-2B3B233AAC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0FA0AE-1606-4B77-B2DD-4C62B6D818CC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868B42-EB55-42A8-BF40-721DB6F1F6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61FB95-91F0-48CF-94F4-8AC452F919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BFEFBC-76B3-4AB8-A03B-0D19CEC58BD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26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607CB-A914-473C-BF86-29F4C8454C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F14FCE-19D0-4654-9C83-24F1C270534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18D706-42D5-43B2-8558-7BE3F43FE6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EAE7EE-7696-4F94-B1DE-EBD4A4F9C11D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A84AC-2696-46BC-AA67-1522B365F3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36B55B-A91C-4364-BAB1-BF3C1EC81D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12AB06-4F96-40BB-A1CD-778D0653E02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56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AB025-9DC9-478B-A529-28BF247BFB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2B17AE-A7CD-4DCD-8E55-2860D6B208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F0865A-CF56-4542-934D-E24534576D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C3E151-C6DE-4DA5-A8C5-4CF50D24347B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8ACCE0-2DB7-40EA-865E-02E5277C96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96CB1E-4C68-4F83-AC7E-68B1797B0D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EAD83A-0578-43EA-9A05-C5C2E60EB75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56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31ED8-F600-4828-BEF4-32A9F33C04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BE6281-F659-499F-9967-80530EEFDF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92145" y="1509710"/>
            <a:ext cx="4270376" cy="35972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766AE4-D251-4C36-B6F9-5D533331046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509710"/>
            <a:ext cx="4271967" cy="359727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AFAAF3-8031-48E3-A951-C48ABC7167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12074A-02ED-4CC0-865E-DF8D29583794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E2A8D-E69E-4FF5-8004-CE91427AF4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FC54A4-CEA5-4C1B-9172-E13FFFCDEE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870A18-E850-45A8-81DB-60630C814A6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490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0E9CD-467C-42E5-8968-63CC4C2223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92EEA5-EC4E-4154-80C6-0373969547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C19436-54EF-49B8-B1A0-AF80EF3BAB4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7CB5B4-3DB6-4BB4-9950-AF7463E702A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DC08E0-23A4-452C-84A3-DDF96ED24C0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A5E691-7940-44DF-8B21-A71795FEB2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704D4-48F0-4668-96B5-C03B41EC6C26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BCF100-4A68-4405-9CA3-C4B7504EF2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9ED12B-4273-41C6-BC7C-72DC1D0A71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1A1EEC-8DE7-4B9F-AC3A-F92002BEC08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639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933F0-2494-4B1A-A81B-8338C3D387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A70133-0114-4904-AEF8-620341BE82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1FE07F-0196-4B4F-93D7-59436607736D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821BF8-D538-4566-93EB-D311CC978C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E6ECE4-4703-4963-8936-30571FEF52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E2DC3E-B8DD-4438-BCCE-6B35860D39C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900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74D7E4-E6F1-4DED-A3AB-FDFDD17770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7348B8-F59D-497F-8A12-C78613E15189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8F9D79-AE5F-460D-BA5E-2F2A3FD975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39E8FF-612A-4FBB-93A3-D93D2B7ED2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551CA7-224C-4E11-AEB6-19822B86B28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53321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5D061-575D-4F2B-9E45-C408049D92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6B517-DFD4-4C9B-8B9A-FF5A6A1799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B6015B-01EB-4C3A-AD55-039EC8BD009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F8D79A-869D-4DAF-BC6A-49BF953938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496D20-C2F1-457D-97EE-9A830BE543D7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8FC6EA-7916-4FF4-AC6B-9DFA496DCB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D293F-E367-4C76-923E-812D89965F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BD9B4-A91E-46D9-9F00-10A7E34B712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27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52FFD-3900-435D-9214-5361DD0BBB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B56A8B-3DD2-40B2-BCC2-818DE94530D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6C8DE8-59A1-407A-8D67-D1D7C20800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556AE0-6087-440E-B539-B246B7E94A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4A382F-E71B-43AA-9A2C-B185CCE92F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B1196E-7220-41DE-B098-27CB20A7340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605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AB06C-07EA-4300-A30E-8600042FEF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2444A3-3B92-4428-8AFC-8369C6AF53B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BCE065-8970-43F3-93E4-E7AD3CB4433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A6ECAE-A900-4BF6-869C-178AF5CA3D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0671CA-1C9F-456D-A44B-F5FD5BA7BF55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B3A782-DE6B-476E-B023-9C8A9AB383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49A1E7-3847-4793-954E-713E9C6902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41BB17-427B-47EC-969E-D5B4F7BF756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896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E0043-10D3-4096-9FBE-B2E0832389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1A301A-C9F7-4B3C-B447-5EE946BAC9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D67930-2E92-47A6-9DE0-4F47713106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B6DA0A-7B80-4050-BE1A-7691DE7DB6CB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3F1E4A-BED3-4EA7-BE24-EDA737D0D1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150DFF-B350-40FD-BCBC-30F9637D1D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BB74C0-0951-45AE-8196-3FAC61DDD41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16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1A10D6-A8D3-4933-98DD-62AD1E59B89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213601" y="301623"/>
            <a:ext cx="2173291" cy="480536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3A6088-AB53-43C9-98CE-49EF059C22F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92145" y="301623"/>
            <a:ext cx="6369052" cy="480536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FC0EDF-2630-46B2-8B41-9D7E65FBF1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1D1160-688D-4529-9B6D-282D9744950C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776F89-5A15-49E8-B279-3A607378FA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61777F-8A0C-45E3-8A47-AF0735949F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B20A77-1157-4961-A62B-6FE03176E98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424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CCBBE-64C9-40C4-B209-E758277221D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24C9CC-1EFB-4565-9BBB-81D8099AD7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A40028-6572-4BDF-A2C7-BC5FC35F1D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84C371-4144-496F-9EF7-186A7D66D139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D2FE1D-9EE8-4635-98B0-DC22ED1808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447FE5-7FAC-476A-847F-9E6666AF92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21D7B7-919F-4402-8F16-2E51AC6CC70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193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0C6B6-F82E-4DA9-BCDD-D06402E316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9A376-18C4-4DF2-A004-9A14A206059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31030F-5199-41F2-91DC-1A632F704B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EEAA3-D339-4BF4-801B-B3C4EC4BF2C0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73EC8C-9556-4B45-9463-EF7339769E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98300-9F6D-4A28-BDD6-6546FDBF10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2BCAD7-ABB6-44FB-9F75-0C9E3681E06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419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F9AB6-DFF3-4466-B5F5-8D20BF6700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13AAB6-6C6D-4BA6-B497-B519F94A2B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6C6733-3B6A-4EE3-9C09-9648A81D43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C560BB-49F5-46C5-8652-62FF23CE5A9B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859EAA-795A-405D-9E30-E10F192694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ED5CA0-ED83-4B12-B1B7-262DC84F44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0025E5-F0AB-4AFD-AFFB-CBAF3114542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74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CE5E9-ACF9-41E5-8C55-9B202C5345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CFF28D-40CB-4DB0-8219-EF69578F5B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5559"/>
            <a:ext cx="4459291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79ECC3-B421-4976-B4DC-40AD7F0577B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5559"/>
            <a:ext cx="4460872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4B9A8B-4D4D-4BA0-9A5B-0017BF7297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6CD2F6-19C8-4B21-8B57-AEBA7247408E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062CD2-3C8E-47A4-8781-72CC23C81E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4C6911-CDA0-44EC-AF07-BCF5B385D1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A784C8-F69A-4E02-9C34-8B634115FCA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04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DF5EFF-2ED5-4A40-B953-AB4B11CBBE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2E6DBB-9FEE-4C68-907C-6B4FFFDA07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03CDB-4239-4665-ADA8-6D9674959E8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C25179-3FA9-4130-AE1D-D4EA6FB0FD6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A806C1-94E8-4C6B-834B-3992FBE7F34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85A4EE-AA0B-4BC4-AFA5-8834BEB4E2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2F78CE-740D-45BF-B6F7-D391640CF7A0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507934-D34A-4BD5-87E7-A24D07B358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7FDC50-6944-4AD8-ABA3-C60681D4A5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74A21D-8CAA-4BA7-B8AF-F78461AA8C1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373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8A295-DB88-40ED-9DAB-F2FA23000A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E508E0-0972-4152-B32C-90C54802151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F76067-AF6B-4A43-957E-5C85E27762FC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37CF3E-577B-4806-93D6-FB3F16CB88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0C441A-46C0-414A-8EEF-0C02DC4BBF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7ED392-4811-4A5F-9ACE-9A1AF2B121E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7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FFFC64-2FE5-44A2-B0D7-B96000BA05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A0B970-51E2-44FE-8788-1DE0B606FC34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E68D01-088A-4681-AA00-56A20E3FA6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A5AF9B-F42A-49BF-B39C-477C7DC75F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F68696-BEF5-47DD-AD02-A8E7B6A71C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84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2E9E8-94FE-451D-AC89-B9D3B3739C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141564-05C3-4266-8BB3-081A8ACDCC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8C9F8-2742-489F-8F01-7DB4E768B1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0AFFF-37D8-4ED8-81DA-0562123F0F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66199-2A6C-44F6-B2A2-45D7CB375C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6899BC-5428-4B9E-9666-F3FBD1503E6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679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9170D-AC4B-44A1-9DFE-F93DD0697C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3DFC9-6461-42EF-8329-2FBD1695F7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CEDE4C-00E5-4652-8D7A-ACB93C98644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F0CF91-6989-42DD-BF00-3801A4AC75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663466-90A0-4AA1-AD42-C62CC2FB982B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1CF033-2873-41AE-B948-61211EF18F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F83915-1106-4805-877E-0E941E3245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FB5909-63EC-402F-887B-B82A674955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96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D04A4-43B4-4C4E-9A5B-84C9D529B3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A5502B-C7E2-45E6-9A11-C515BB279AA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B29B61-1E47-4130-9851-CF37B24CB86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115049-4B5F-406E-B7A5-0479756C97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A568A4-E92F-490B-B509-7980D061E53D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DC8BB7-30AD-43D7-9779-935528E81C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1114F7-419E-490A-8864-83FF00F2F1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5673AF-A5FA-406D-9F8F-47445B01A6D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39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DF081-5370-4321-8D82-A478068A79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AAB756-63EC-4CE8-97EA-98C87AB5E7A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3828B4-655C-4BE5-B4BC-11277B7A8E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F486D3-8334-4A55-991F-B60DDC3ECF9F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234833-8F0E-487E-8A08-91AF2A8C6B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D5B4B0-221E-4022-948F-4F2F40348B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1AB619-5596-4A94-AF44-3B9A1627C3F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082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8D1A17-8889-4B0E-B235-F8381C0F84E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927101"/>
            <a:ext cx="2266953" cy="368776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7C4379-B11D-4604-904F-AFAE45F7901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927101"/>
            <a:ext cx="6653210" cy="368776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788A6-B69E-4217-AABA-140FC18D59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11B20-3E72-4445-8433-09E267F50FA1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5FA6E4-55FF-4A83-B344-AFCAD58917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911312-F817-4BBF-932E-557BCB1166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633894-D30A-48B9-B1C1-A84D5C1B1A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229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1C356-B47C-44EF-B847-3D85E3FADB8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89FA5A-E37E-46C6-9C34-E5686EA8C22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71992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3AEBE-DDA1-41FE-BAB8-5AF983A890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C6635A-9E8F-451A-ADDF-0B1B513F5C6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4823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CC35A-C780-4893-AE60-6171AA71A2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5B38FD-38C9-4AA3-B5CC-735D2C2E7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99236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F093A-177E-4121-BEF1-65C57B7C98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61D87D-1CEC-4D60-98B2-76E6060BE2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5559"/>
            <a:ext cx="4459291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625BCB-DA50-4AC5-9B96-CB8DE7A74C1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5559"/>
            <a:ext cx="4460872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09058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9EF26-E7D3-4A12-AA72-473C914FD3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B6A171-9CFC-4AD3-919F-4B24008AA1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4E41CF-96A3-4084-82A9-735F55B838E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0E8A73-E1F4-438D-A0BD-1355D722288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8C77CC-61F2-4128-A300-4C64B434F5A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9862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0553A-ED5D-4A83-A420-83EF3F27B3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8094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0B717-5F3A-4F60-BF7F-D81B8CF4CF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5C539-FF80-48F7-88D2-E13C585397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68427"/>
            <a:ext cx="4459291" cy="37973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27DEB5-B476-464E-AAD2-5DA4D6FEC15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68427"/>
            <a:ext cx="4460872" cy="37973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58CF7C-1853-4FFB-BD10-650AC71873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CD4102-FB24-4C02-A126-012753642A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2E8367-5A05-455F-A985-735620EB38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795582-59B1-4351-92AE-1C8AAD418B3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704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997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6DBBF-B9CF-48B5-A363-61C6E55568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3028B-E617-4873-89D8-ABA9B4035E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B7B891-6E21-4169-B7B1-7F0C6EA3CEF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567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5DB1B-CED0-44F8-A7E9-EC7C25551C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4F9034-9236-489C-9B15-4AE803B8794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D8BA93-7193-4440-8594-D66DEAF159E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2991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9A67A-EF6B-4CE9-89BB-DBB7FC33F5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24A1AB-FC15-4C77-9C97-EB99BEBDC0E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84685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65FD925-2798-4CD8-B678-F43BC452BB2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431323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48D891-DD3F-4DFE-9A04-E9D3650CA2E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431323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1745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700C0-A3E0-477E-B8F8-90CCB4C1B6F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4D45E-F125-427C-92E3-AA7950076AB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98797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EFEB2-8DE7-472A-ABFD-13AB47B428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CCFB3-9B07-499D-8E04-AF99FF88311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16622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FBBD42-10F6-435E-B331-515B134A0D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668407-AD10-4032-A47C-E1610205CA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13238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0C76A-CC49-4C6C-8B6D-6083DEAF49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8942A1-FB01-45C2-BA08-A0C258829A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5559"/>
            <a:ext cx="4459291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7BC139-C7D3-493C-9029-B2BD839E5C7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5559"/>
            <a:ext cx="4460872" cy="32892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1016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FE524-3594-4238-BD6B-80BC2F4D1F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510D60-FE95-4459-9386-6CBB58CA5E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EF62C8-6ED6-4D52-A51D-7875091A71C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DE26C5-06A5-4B5C-A908-848E5C37455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D2A396-08F4-4FD3-9ADD-71586C01AF1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3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E49A4-D125-4C79-B7F2-6CB559EC6C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E03C27-ABA4-42DE-8949-54F51F82C8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BA678E-4F0C-494A-849C-024EB4B4F44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A026C5-BE02-40B7-9C8C-207B41E6AE1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FE2712-AA82-4C33-8AEB-1E1EB24732A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05574A-3A79-4704-9085-DD02D9A15D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A0731C-B4F8-4DB2-B69E-826AD1CAD4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85713-AFA2-4ED2-BD22-9CD67DCD5E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A191E8-BAA3-4331-8118-8ED613C1E94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965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94F46-F6A3-449F-A77C-FEE910D393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9531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89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0B0CD-C8DB-4C10-A596-D928CE7DAC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A1A775-2896-489B-9978-D8AC3CC8B0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AE7BBA-4944-41BB-941C-217DA095827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6182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BAE6B-AE40-4A36-AA7F-4A57FAB393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6574BC-1469-4F78-915B-3247D528FDC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205520-5405-4484-B2E8-B5F5F70FED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9419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394D2-1732-4977-8DE1-410F8EEF5E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30F510-5C8D-440D-B1C4-3EAEF3C6A73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10154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ED7ADD-E977-42FD-B322-95E22FEF741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002408-E150-4F89-B0E8-6E5A068D843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20605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0CD9-C1A1-41FC-98F6-8217E9AC54A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4944" y="1197114"/>
            <a:ext cx="7297259" cy="2753066"/>
          </a:xfrm>
        </p:spPr>
        <p:txBody>
          <a:bodyPr anchor="b"/>
          <a:lstStyle>
            <a:lvl1pPr>
              <a:defRPr sz="5953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E04A7-A05E-4D05-AD1E-1ACDF9F188A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4944" y="3950180"/>
            <a:ext cx="7297259" cy="712262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DF19-FA36-48EC-91FD-27639ED507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09DFB-8624-48B7-9FD9-7890FFE83120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FE3F6-AFFB-46F0-B4DC-0C691BE7FF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744D4-CF50-4852-89DA-314CA5695B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BE3DEA-AE1A-47D6-A6B7-59067A0825F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1628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9CD6-B77C-4CDA-8184-E7935872A7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699B1-2DAA-493C-BD55-17C80F84634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86EB0-6D89-421E-A6C0-C3BE1011C1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449A7-1AEF-4376-BDC1-CC4019DB171F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06309-4745-429F-B8A9-8E077B826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8F82B-1B08-46A5-A1FB-1821905262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A8F9D8-EA1C-4804-9FEB-780F6B757F5C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6393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575B-2F20-4613-9278-B6B3BE4B46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944" y="2366229"/>
            <a:ext cx="7297259" cy="1583960"/>
          </a:xfrm>
        </p:spPr>
        <p:txBody>
          <a:bodyPr anchor="b"/>
          <a:lstStyle>
            <a:lvl1pPr>
              <a:defRPr sz="3307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08A2F-6A4E-40F7-8884-32BD15DD31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4944" y="3950189"/>
            <a:ext cx="7297259" cy="711421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9875B-3E27-48C9-9C2C-A325F86F89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8B6088-2FD3-427E-BD04-37EA064E34D1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ED1C1-3BC7-4ED5-8BB1-31E9B03709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6680C-4C2A-4A19-94D3-8AA152EAD5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7819A1-6761-4DDD-A301-5F8AEA4E239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22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71BB-F20A-4347-889F-BB83303BB6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30C5-5472-4078-B95B-6D8EF11F33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2242" y="1703792"/>
            <a:ext cx="3634996" cy="3469270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77A18-9575-43DA-B60B-61B2CADC038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75263" y="1700079"/>
            <a:ext cx="3634996" cy="3472982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8F91F-A166-4909-91C4-4C491A2AA0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EF1E64-F625-4DA5-AC28-3AFB8FE83920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DF9BD-8D16-408E-91BB-998A50CC7B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89920-353A-4256-859C-C2C64126CB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3546B9-011B-4531-9A8C-15E2B83B75E5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62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8DB18-0B7B-4FC0-A306-76E58CCFB7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FF4054-1139-4192-A7D1-B1B96A59ED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95F070-4C70-4414-8D33-62E1A7452C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C4ED63-E528-4AF0-ABBC-1EED3FC62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795105-E85E-4DC4-9B32-3770E4CEB79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8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F5B5-C5B6-49EE-987B-57CEBA0555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73202-8FC3-44D4-BC7A-8E77A3852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2242" y="1575154"/>
            <a:ext cx="3634996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10882-35E4-440E-9D29-6E1DC51A560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12242" y="2079199"/>
            <a:ext cx="3634996" cy="309386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8DF6C-046B-4F15-9127-7E6504F0F50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75263" y="1575154"/>
            <a:ext cx="3634996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0700E-8A10-43BE-89BD-C920F8C235F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75263" y="2079199"/>
            <a:ext cx="3634996" cy="3093863"/>
          </a:xfrm>
        </p:spPr>
        <p:txBody>
          <a:bodyPr/>
          <a:lstStyle>
            <a:lvl1pPr>
              <a:defRPr sz="1488"/>
            </a:lvl1pPr>
            <a:lvl2pPr>
              <a:defRPr sz="1323"/>
            </a:lvl2pPr>
            <a:lvl3pPr>
              <a:defRPr sz="1158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33475-B29A-419C-A0C1-5C8B92DEFC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C42BFF-AB87-4B9F-BC90-0D9630ECCAE3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A30A45-D5A3-4303-BDCF-A61B1D7AAA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8DB81-3A72-4FA1-BD3B-13CB68FBB8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8AD51B-8CB4-4230-AF4C-0A834AD45D26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96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25BD-65CE-4CD6-8672-74F92EBFAB9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89C55-51BA-426F-96FC-DDD402C807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20508A-8DA3-4418-AE3A-EDCB40E54766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44C62-BD27-486D-9AC2-474BAA58D2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E36FA-7915-4788-B13F-8E1192E35C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7AE67-DC39-4288-AFC5-14C0ADE19A7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6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7B2D9-DFA9-4EEF-BF61-EE23E158EB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9F4418-40E6-4655-8D6B-E27832FC05B8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1B0A8-DBEA-452A-A212-F0F1B3D317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E8BB5-FAD4-4177-A6EE-BA838EBC31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F2D1C0-49D8-454D-AAB1-929BDEEB001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0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1C58-8AAE-4732-9431-9AD0D033A1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944" y="1197114"/>
            <a:ext cx="2812081" cy="1197114"/>
          </a:xfrm>
        </p:spPr>
        <p:txBody>
          <a:bodyPr anchor="b"/>
          <a:lstStyle>
            <a:lvl1pPr>
              <a:defRPr sz="1984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95248-95B7-46B9-889F-AF674E323B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6032" y="1197114"/>
            <a:ext cx="4296171" cy="378036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AA080-AACB-425E-A29F-512B96DF7BB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54944" y="2587450"/>
            <a:ext cx="2812072" cy="2394228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31FB4-5E4F-43CD-9B03-74A3F29721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B6BF2A-B89C-4743-AFE2-70F6D02B5FD7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438A0-71EA-4ED6-A430-B71A2ACB22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30395-A2DA-4230-954A-2D5C0B11C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FDD857-B81E-4064-ACB8-059CAE0539F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56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1AF8-5FF8-45B8-B096-492E53E679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075" y="1533137"/>
            <a:ext cx="4210930" cy="1302133"/>
          </a:xfrm>
        </p:spPr>
        <p:txBody>
          <a:bodyPr anchor="b">
            <a:normAutofit/>
          </a:bodyPr>
          <a:lstStyle>
            <a:lvl1pPr>
              <a:defRPr sz="2976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97CBF-F081-4DCE-8A54-969C69F609E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746043" y="945096"/>
            <a:ext cx="2646163" cy="3780367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323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51FAF-34C1-4206-A320-1765252E281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54944" y="3024295"/>
            <a:ext cx="4204374" cy="1134112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140C6-18DF-4B51-B1C5-EC1F61412B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A8A569-52F2-40FB-B23F-427EE48AA85C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52513-214A-4C0D-9A13-0312E8483E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A0457-FC15-489B-99E6-1FE9EB0C56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16F1D6-18FA-47ED-9D5C-9E5AB7F69602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6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0AB6-4C86-4418-8643-B3132DE286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944" y="3969373"/>
            <a:ext cx="7297259" cy="468611"/>
          </a:xfrm>
        </p:spPr>
        <p:txBody>
          <a:bodyPr anchor="b">
            <a:normAutofit/>
          </a:bodyPr>
          <a:lstStyle>
            <a:lvl1pPr>
              <a:defRPr sz="1984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FFA96-5BA4-4B8A-AD13-14A20CE4E7B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54944" y="567056"/>
            <a:ext cx="7297259" cy="3010287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323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518C7-4A76-41DD-87D9-64C12E1A55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944" y="4437985"/>
            <a:ext cx="7297259" cy="408224"/>
          </a:xfrm>
        </p:spPr>
        <p:txBody>
          <a:bodyPr/>
          <a:lstStyle>
            <a:lvl1pPr marL="0" indent="0">
              <a:buNone/>
              <a:defRPr sz="992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CB2D7-698D-4D25-B338-1046FAFF13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8767AC-F000-42BE-9BA0-E5CA770940B4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C35C4-CE80-4D70-8057-A64F7A91E7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98274-D566-4073-A16A-9C611B90FA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6A9F3B-FE67-460F-8C28-4E3B0BF87EB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26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9FE2-1071-40B6-A6EB-B6532EFF3C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944" y="1197114"/>
            <a:ext cx="7297259" cy="1638156"/>
          </a:xfrm>
        </p:spPr>
        <p:txBody>
          <a:bodyPr/>
          <a:lstStyle>
            <a:lvl1pPr>
              <a:defRPr sz="3969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AAB783-A262-4FBF-BFD3-BFAB57A2BB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944" y="3024295"/>
            <a:ext cx="7297259" cy="1953185"/>
          </a:xfrm>
        </p:spPr>
        <p:txBody>
          <a:bodyPr anchor="ctr"/>
          <a:lstStyle>
            <a:lvl1pPr marL="0" indent="0">
              <a:buNone/>
              <a:defRPr sz="148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CD561-0276-47D4-B8CA-70E8E5888A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58895-4597-4BD6-B0D0-7EEB75F1653A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6A12A-5611-4491-ABD8-4EB509BE77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0CF99-D72B-4059-916C-BBA030762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9459C4-0717-4A19-BECE-22B107415B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76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7911-7119-454D-B8DD-8926128FD4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2078" y="1197114"/>
            <a:ext cx="6614019" cy="1921090"/>
          </a:xfrm>
        </p:spPr>
        <p:txBody>
          <a:bodyPr/>
          <a:lstStyle>
            <a:lvl1pPr>
              <a:defRPr sz="3969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D2A5FE6-52E1-48EF-8354-6A37615006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96103" y="3118204"/>
            <a:ext cx="6018983" cy="282924"/>
          </a:xfrm>
        </p:spPr>
        <p:txBody>
          <a:bodyPr/>
          <a:lstStyle>
            <a:lvl1pPr marL="0" indent="0">
              <a:buNone/>
              <a:defRPr sz="1158" cap="small"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8DF9A-7683-4E5B-9E00-F96353CAC2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944" y="3597350"/>
            <a:ext cx="7297259" cy="1386129"/>
          </a:xfrm>
        </p:spPr>
        <p:txBody>
          <a:bodyPr anchor="ctr"/>
          <a:lstStyle>
            <a:lvl1pPr marL="0" indent="0">
              <a:buNone/>
              <a:defRPr sz="148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7B4661-F30E-435C-B13A-AB3DED0519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D7DD4-F10A-4CFD-AF58-666FB88C369A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ED9669-A7C0-4CD9-8425-4C6EA9F068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2132BE-4582-4019-929F-FE03E367D6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80D877-6B3D-435B-BF9B-3B79540748AC}" type="slidenum">
              <a:t>‹N°›</a:t>
            </a:fld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79B4503A-171E-4C7F-8CE4-1C5A608F4E83}"/>
              </a:ext>
            </a:extLst>
          </p:cNvPr>
          <p:cNvSpPr txBox="1"/>
          <p:nvPr/>
        </p:nvSpPr>
        <p:spPr>
          <a:xfrm>
            <a:off x="742730" y="803080"/>
            <a:ext cx="663040" cy="16446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87" b="0" i="0" u="none" strike="noStrike" kern="1200" cap="none" spc="0" baseline="0">
                <a:solidFill>
                  <a:srgbClr val="8AD0D6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6CFD3042-F10A-45B8-BD2E-1A1785152DA7}"/>
              </a:ext>
            </a:extLst>
          </p:cNvPr>
          <p:cNvSpPr txBox="1"/>
          <p:nvPr/>
        </p:nvSpPr>
        <p:spPr>
          <a:xfrm>
            <a:off x="7714664" y="2161211"/>
            <a:ext cx="663040" cy="16446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87" b="0" i="0" u="none" strike="noStrike" kern="1200" cap="none" spc="0" baseline="0">
                <a:solidFill>
                  <a:srgbClr val="8AD0D6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3137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76FF-40DF-4AB0-BEA8-D927F99097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4944" y="2583253"/>
            <a:ext cx="7297259" cy="1366936"/>
          </a:xfrm>
        </p:spPr>
        <p:txBody>
          <a:bodyPr anchor="b"/>
          <a:lstStyle>
            <a:lvl1pPr>
              <a:defRPr sz="3307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C11F3-7C91-45B9-AA8F-C8778DADB2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4944" y="3950189"/>
            <a:ext cx="7297259" cy="711421"/>
          </a:xfrm>
        </p:spPr>
        <p:txBody>
          <a:bodyPr/>
          <a:lstStyle>
            <a:lvl1pPr marL="0" indent="0">
              <a:buNone/>
              <a:defRPr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8BDAD-0FB8-42C4-9327-3290355525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23A908-D1B7-49C3-8B3B-10AC9259302E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02717-3396-4368-B782-24CE4B4B0C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AEF52-9FFB-4CA3-91F2-BB56242463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CB3D6B-7718-4260-92BA-CDB0CC32D47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49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29B2-A75F-491C-9ECA-72314D3738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815BF-12AA-4767-B583-EFE6FDB9D5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3338" y="1638156"/>
            <a:ext cx="2436537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0C15D-D871-4859-818C-F8D108A005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468" y="2205212"/>
            <a:ext cx="2420398" cy="2967849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58273-349C-4D93-89A9-D0B26707E9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11098" y="1638156"/>
            <a:ext cx="2427750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3642DF-343A-4783-85B2-665711CB3F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02375" y="2205212"/>
            <a:ext cx="2436473" cy="2967849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6161223-0602-406D-B26C-A10B85D3E4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90866" y="1638156"/>
            <a:ext cx="2424339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01AB0A-4101-4F71-B512-B23F9AE11A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90866" y="2205212"/>
            <a:ext cx="2424339" cy="2967849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C55E49DD-59F4-4CCE-AD6F-767D5ED61903}"/>
              </a:ext>
            </a:extLst>
          </p:cNvPr>
          <p:cNvCxnSpPr/>
          <p:nvPr/>
        </p:nvCxnSpPr>
        <p:spPr>
          <a:xfrm>
            <a:off x="3080860" y="1764170"/>
            <a:ext cx="0" cy="3276322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49138A8B-8452-4497-B92A-90E769492F68}"/>
              </a:ext>
            </a:extLst>
          </p:cNvPr>
          <p:cNvCxnSpPr/>
          <p:nvPr/>
        </p:nvCxnSpPr>
        <p:spPr>
          <a:xfrm>
            <a:off x="5756532" y="1764170"/>
            <a:ext cx="0" cy="3280026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A9A872A-F2C9-44D9-B203-B07F866359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A90278-1E55-4794-A6A2-A8DB379B7CF6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024E980-E744-4268-977D-E8FC7D605C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2CD92FC-FED2-45D9-B952-DFF58443A0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D27EA8-EFC2-4385-B8FD-5DC99617E646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472E92-514C-4309-89C8-D86D1C8C45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D9F259-143A-47BE-A2AC-F7DA524312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8F9289-4C13-413F-9DDC-CB842991BD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98FD0F-45A1-442A-A524-2346783477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863053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4E04-6A52-4B8C-BF0B-2323EB01BB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9726-8D02-49F9-9C0E-55CF7C0A2C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468" y="3514907"/>
            <a:ext cx="2430904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4D81749-10B5-4EC7-B186-FBA63E5C64C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9468" y="1827181"/>
            <a:ext cx="2430904" cy="126012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323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736354E-2603-4107-AAAD-3206537531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468" y="3991392"/>
            <a:ext cx="2430904" cy="545055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FB53B04-8B6C-4377-9C1F-C7B02958B1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15825" y="3514907"/>
            <a:ext cx="2423022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2B23A64-89B7-462C-A955-76013F71BD5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15825" y="1827181"/>
            <a:ext cx="2423022" cy="126012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323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A55DFD2-B9B7-4290-969A-31A9C09AB8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14710" y="3991383"/>
            <a:ext cx="2426232" cy="545055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6D12919-2440-4011-9EF1-77DA5DE806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90866" y="3514907"/>
            <a:ext cx="2424339" cy="476484"/>
          </a:xfrm>
        </p:spPr>
        <p:txBody>
          <a:bodyPr anchor="b">
            <a:noAutofit/>
          </a:bodyPr>
          <a:lstStyle>
            <a:lvl1pPr marL="0" indent="0">
              <a:buNone/>
              <a:defRPr sz="1984">
                <a:solidFill>
                  <a:srgbClr val="8AD0D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FAA3A-29F0-472B-9E62-043A780DE28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890866" y="1827181"/>
            <a:ext cx="2424339" cy="126012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323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424479-C897-400A-9CC9-7BC2F614F8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890765" y="3991383"/>
            <a:ext cx="2427549" cy="545055"/>
          </a:xfrm>
        </p:spPr>
        <p:txBody>
          <a:bodyPr/>
          <a:lstStyle>
            <a:lvl1pPr marL="0" indent="0">
              <a:buNone/>
              <a:defRPr sz="115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AFFE3E2B-EDB8-49C1-88B9-77D830C1800A}"/>
              </a:ext>
            </a:extLst>
          </p:cNvPr>
          <p:cNvCxnSpPr/>
          <p:nvPr/>
        </p:nvCxnSpPr>
        <p:spPr>
          <a:xfrm>
            <a:off x="3080860" y="1764170"/>
            <a:ext cx="0" cy="3276322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B33BFCA2-0AB2-46D1-AA32-4E143B0170CB}"/>
              </a:ext>
            </a:extLst>
          </p:cNvPr>
          <p:cNvCxnSpPr/>
          <p:nvPr/>
        </p:nvCxnSpPr>
        <p:spPr>
          <a:xfrm>
            <a:off x="5756532" y="1764170"/>
            <a:ext cx="0" cy="3280026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  <a:miter/>
          </a:ln>
        </p:spPr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9156AA8-FEA8-4B79-92B9-33B3EB548E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3D4E45-A87F-4761-8B5C-A9C753F1A815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2A9D6B0-5AC0-4156-A60A-441712FB63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C75A18C-77A5-495F-8613-2CB57EDE73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90F83A-5875-4533-A2C8-A9432ECC908D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59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2A29-DEA9-482D-A388-F0EF58742E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D6079-079F-4AD4-B969-D8FC44D042B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5CD66-4705-47CE-8071-6B711F0B22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A5397D-94B6-4E6C-99B6-2F922B67AF7B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D1CE-DF3C-489A-B9C2-A7AD760911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10874-D62C-4047-9C2E-9D61BDD399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1C2285-EAA3-4964-A1F7-23325430C549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64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CC791A-68BC-4CFC-9689-415A4D25019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866110" y="355719"/>
            <a:ext cx="1449095" cy="4817342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34981-BB3B-44A8-B850-3B558C71496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39468" y="733760"/>
            <a:ext cx="6137626" cy="443930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A5036-5FA1-4B6A-9729-BA065A22AE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E658DD-B88F-4945-B01D-43EFF46293BE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15DE7-51A5-4DDA-BB2F-49E076DAA0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69127-F70E-4985-81F6-43F93FC967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1B995D-4486-488C-910B-1BC9D37B8889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61355-92CF-404C-9515-F22F59BFFA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53BA38-578C-4E1A-A6BB-21B0233403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172ECB-7F8C-487A-9ECB-8CC9B2990E4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8459FB-19DF-4038-AF90-1869CDB175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3A1F3B-C7A9-48AF-B4D4-4BD575CEB3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D22778-7A03-4091-9526-EA5DD8C75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0D5A0E-DAC9-4E26-94E3-006306FBD70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41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61ED8-47ED-46E9-83B2-632DE3B5EC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FADD2-6CE6-4D3D-B080-5B7660E2A0C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1BAC89-00F4-459C-B376-EA0B3E66FF2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4A776C-DC1A-4965-BA82-8A0452F6FE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95B6AF-B138-41BC-A62B-9364418F3E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5C2B9B-8B17-44A4-9434-BA0BC0C720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ECAB77-A9D2-4BF1-9E99-EA74C442731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52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DBA9895-50E5-4D60-8AA9-545E60A2CE79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79998" cy="56700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8F7C269C-8A72-41FB-B10A-4B6B4912EE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6004" y="215999"/>
            <a:ext cx="5327998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53B27B-0BA8-49CD-98B2-3E39F44A76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67997"/>
            <a:ext cx="9072000" cy="37972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5B2528-85EF-437D-BD4A-51415A80AD2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327998"/>
            <a:ext cx="2348279" cy="2282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F2B611-56FC-4B3D-8A09-0A2E4661A98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327998"/>
            <a:ext cx="3194995" cy="2282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5F43BA-52C0-49B6-B1B0-BCDD7D07A19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327998"/>
            <a:ext cx="2348279" cy="2282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FFFFFF"/>
                </a:solidFill>
                <a:uFillTx/>
                <a:latin typeface="Liberation Sans" pitchFamily="2"/>
                <a:ea typeface="Segoe UI" pitchFamily="2"/>
                <a:cs typeface="Tahoma" pitchFamily="2"/>
              </a:defRPr>
            </a:lvl1pPr>
          </a:lstStyle>
          <a:p>
            <a:pPr lvl="0"/>
            <a:fld id="{38B2E648-87CE-4D4A-8DA6-202FACB6F001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30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060"/>
        </a:spcAft>
        <a:buNone/>
        <a:tabLst/>
        <a:defRPr lang="fr-FR" sz="240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10A30-1488-42CD-AAF3-9F148931C3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639" y="301678"/>
            <a:ext cx="8693639" cy="10954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AB2C77-1360-4FC7-B002-D4353FBD0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2639" y="1509116"/>
            <a:ext cx="8693639" cy="3597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728FE6-8C92-4312-A116-77BD7CA31C4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92639" y="5255276"/>
            <a:ext cx="2267638" cy="3016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uFillTx/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96487207-3AF6-426B-87CD-F201F9A5241D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E5614-269B-486B-AF3A-8055D591AE9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38638" y="5255276"/>
            <a:ext cx="3401641" cy="3016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EECA22-85C9-4D98-97F6-672B805A9D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18640" y="5255276"/>
            <a:ext cx="2267638" cy="3016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uFillTx/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82B9AC28-ECCD-4590-88A0-1947DBECA124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 Light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45000"/>
        <a:buFont typeface="StarSymbol"/>
        <a:buChar char="●"/>
        <a:tabLst/>
        <a:defRPr lang="fr-FR" sz="2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/>
          <a:ea typeface="Microsoft YaHei" pitchFamily="2"/>
          <a:cs typeface="Arial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5000"/>
        <a:buFont typeface="StarSymbol"/>
        <a:buChar char="–"/>
        <a:tabLst/>
        <a:defRPr lang="fr-FR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/>
          <a:ea typeface="Microsoft YaHei" pitchFamily="2"/>
          <a:cs typeface="Arial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/>
          <a:ea typeface="Microsoft YaHei" pitchFamily="2"/>
          <a:cs typeface="Arial" pitchFamily="2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5000"/>
        <a:buFont typeface="StarSymbol"/>
        <a:buChar char="–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/>
          <a:ea typeface="Microsoft YaHei" pitchFamily="2"/>
          <a:cs typeface="Arial" pitchFamily="2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45000"/>
        <a:buFont typeface="Star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9DF00-184A-4614-AE9F-AB4080CBB1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640" y="927722"/>
            <a:ext cx="7559637" cy="19735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994F539-7D83-47D8-9D7C-B7EC3497420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92639" y="5255276"/>
            <a:ext cx="2267638" cy="3016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uFillTx/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3FB3A9D3-7B2D-4975-947C-C1565F996659}" type="datetime1">
              <a:rPr lang="fr-FR"/>
              <a:pPr lvl="0"/>
              <a:t>20/12/2021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C299B9BF-D760-41D0-9589-1681468FB42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38638" y="5255276"/>
            <a:ext cx="3401641" cy="3016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217CC6C-0370-49A4-A3DD-81E208AF97B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18640" y="5255276"/>
            <a:ext cx="2267638" cy="3016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B8B8B"/>
                </a:solidFill>
                <a:uFillTx/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2CB4C308-FE31-4DB1-B2E4-536B91A79600}" type="slidenum">
              <a:t>‹N°›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4EC0FB2-F1D0-4390-A1DE-BD2FBCB63E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642" y="1326236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6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 Light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1170"/>
        </a:spcBef>
        <a:spcAft>
          <a:spcPts val="0"/>
        </a:spcAft>
        <a:buNone/>
        <a:tabLst/>
        <a:defRPr lang="fr-FR" sz="232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5FDA35-0A25-4FA0-8785-4EDFD347F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2639" y="301678"/>
            <a:ext cx="8693283" cy="10954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2036C1-7FAF-46E8-8DE0-23500D28A3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642" y="1326236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25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170"/>
        </a:spcBef>
        <a:spcAft>
          <a:spcPts val="0"/>
        </a:spcAft>
        <a:buNone/>
        <a:tabLst/>
        <a:defRPr lang="fr-FR" sz="264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65BA3D-6DF9-4C51-B326-1C4631010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642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A32BA4-C660-44D0-BC54-6A8D3797D4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642" y="1326236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25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170"/>
        </a:spcBef>
        <a:spcAft>
          <a:spcPts val="0"/>
        </a:spcAft>
        <a:buNone/>
        <a:tabLst/>
        <a:defRPr lang="fr-FR" sz="264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01E5393-6C78-4CE3-AB28-55CB86005DD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3613"/>
          <a:stretch>
            <a:fillRect/>
          </a:stretch>
        </p:blipFill>
        <p:spPr>
          <a:xfrm>
            <a:off x="0" y="2207434"/>
            <a:ext cx="3337898" cy="34631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38F22823-4B73-4B8E-A11E-4FB5BC8E7815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35640"/>
          <a:stretch>
            <a:fillRect/>
          </a:stretch>
        </p:blipFill>
        <p:spPr>
          <a:xfrm>
            <a:off x="0" y="2391540"/>
            <a:ext cx="1258763" cy="1955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val 15">
            <a:extLst>
              <a:ext uri="{FF2B5EF4-FFF2-40B4-BE49-F238E27FC236}">
                <a16:creationId xmlns:a16="http://schemas.microsoft.com/office/drawing/2014/main" id="{5E679372-906E-4AA4-9E2F-3734D5BA44E4}"/>
              </a:ext>
            </a:extLst>
          </p:cNvPr>
          <p:cNvSpPr/>
          <p:nvPr/>
        </p:nvSpPr>
        <p:spPr>
          <a:xfrm>
            <a:off x="7118128" y="1386138"/>
            <a:ext cx="2331143" cy="233122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50B9C1">
                  <a:alpha val="7000"/>
                </a:srgbClr>
              </a:gs>
              <a:gs pos="100000">
                <a:srgbClr val="50B9C1">
                  <a:alpha val="6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28D5FDA-9836-4B41-9A97-FF60D2AAC79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t="28813"/>
          <a:stretch>
            <a:fillRect/>
          </a:stretch>
        </p:blipFill>
        <p:spPr>
          <a:xfrm>
            <a:off x="6614102" y="0"/>
            <a:ext cx="1325715" cy="9437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4B4125F4-E3C3-4679-BDE7-17590CC2FFA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b="23320"/>
          <a:stretch>
            <a:fillRect/>
          </a:stretch>
        </p:blipFill>
        <p:spPr>
          <a:xfrm>
            <a:off x="7115540" y="5040492"/>
            <a:ext cx="821643" cy="6300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AE4DD17C-5B3A-4672-B72E-02BAB0C29681}"/>
              </a:ext>
            </a:extLst>
          </p:cNvPr>
          <p:cNvSpPr/>
          <p:nvPr/>
        </p:nvSpPr>
        <p:spPr>
          <a:xfrm>
            <a:off x="8630226" y="0"/>
            <a:ext cx="567037" cy="945096"/>
          </a:xfrm>
          <a:prstGeom prst="rect">
            <a:avLst/>
          </a:prstGeom>
          <a:solidFill>
            <a:srgbClr val="B01513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798E4F0-FABA-4EF9-BF09-EAA6525900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219" y="374327"/>
            <a:ext cx="7776039" cy="1158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7C16AF-F463-4357-9A54-A45BF72E4F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2242" y="1697455"/>
            <a:ext cx="7397203" cy="3469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F8FDCC7-BD3A-4CE7-A6DC-C6B9A72B3DD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5400013">
            <a:off x="8396895" y="1480646"/>
            <a:ext cx="819082" cy="2520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9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88427E57-E8AB-4957-A2AC-D65EC9A43833}" type="datetime1">
              <a:rPr lang="en-US"/>
              <a:pPr lvl="0"/>
              <a:t>12/20/2021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7A190CB-1356-4F3E-B282-B96F05C108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13">
            <a:off x="7401295" y="2666843"/>
            <a:ext cx="3191475" cy="2520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9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9E43617-CF8E-4905-9E51-40D635E6D5C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59716" y="244528"/>
            <a:ext cx="693042" cy="6347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315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736AE971-CE5F-44BC-8103-E4AC1907648D}" type="slidenum"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marL="0" marR="0" lvl="0" indent="0" algn="l" defTabSz="378012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473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283509" marR="0" lvl="0" indent="-283509" algn="l" defTabSz="378012" rtl="0" fontAlgn="auto" hangingPunct="1">
        <a:lnSpc>
          <a:spcPct val="100000"/>
        </a:lnSpc>
        <a:spcBef>
          <a:spcPts val="825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fr-FR" sz="1654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614266" marR="0" lvl="1" indent="-236253" algn="l" defTabSz="378012" rtl="0" fontAlgn="auto" hangingPunct="1">
        <a:lnSpc>
          <a:spcPct val="100000"/>
        </a:lnSpc>
        <a:spcBef>
          <a:spcPts val="825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fr-FR" sz="1488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945032" marR="0" lvl="2" indent="-189006" algn="l" defTabSz="378012" rtl="0" fontAlgn="auto" hangingPunct="1">
        <a:lnSpc>
          <a:spcPct val="100000"/>
        </a:lnSpc>
        <a:spcBef>
          <a:spcPts val="825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fr-FR" sz="1323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323045" marR="0" lvl="3" indent="-189006" algn="l" defTabSz="378012" rtl="0" fontAlgn="auto" hangingPunct="1">
        <a:lnSpc>
          <a:spcPct val="100000"/>
        </a:lnSpc>
        <a:spcBef>
          <a:spcPts val="825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fr-FR" sz="1158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1701058" marR="0" lvl="4" indent="-189006" algn="l" defTabSz="378012" rtl="0" fontAlgn="auto" hangingPunct="1">
        <a:lnSpc>
          <a:spcPct val="100000"/>
        </a:lnSpc>
        <a:spcBef>
          <a:spcPts val="825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fr-FR" sz="1158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5D0FA8-9D2E-486A-8803-B4B8BBC2F7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76315" y="458745"/>
            <a:ext cx="5327998" cy="936363"/>
          </a:xfrm>
        </p:spPr>
        <p:txBody>
          <a:bodyPr/>
          <a:lstStyle/>
          <a:p>
            <a:pPr lvl="0"/>
            <a:r>
              <a:rPr lang="fr-FR">
                <a:cs typeface="Tahoma" pitchFamily="2"/>
              </a:rPr>
              <a:t>ANATOMIE NERVEUSE DE LA REGION INGUINALE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90C731-A258-4619-B8CE-EA0B1E9DD7A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7998" y="1295997"/>
            <a:ext cx="9072000" cy="3797274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fr-FR" sz="3200">
                <a:cs typeface="Tahoma" pitchFamily="2"/>
              </a:rPr>
              <a:t>A  Dabrowski</a:t>
            </a:r>
          </a:p>
          <a:p>
            <a:pPr lvl="0" algn="ctr"/>
            <a:r>
              <a:rPr lang="fr-FR" sz="3200">
                <a:cs typeface="Tahoma" pitchFamily="2"/>
              </a:rPr>
              <a:t>Laboratoire  d’Anatomie FMM  Lille</a:t>
            </a:r>
          </a:p>
          <a:p>
            <a:pPr lvl="0" algn="ctr"/>
            <a:endParaRPr lang="fr-FR" sz="3200">
              <a:cs typeface="Tahoma" pitchFamily="2"/>
            </a:endParaRPr>
          </a:p>
          <a:p>
            <a:pPr lvl="0" algn="ctr"/>
            <a:r>
              <a:rPr lang="fr-FR" sz="3200">
                <a:cs typeface="Tahoma" pitchFamily="2"/>
              </a:rPr>
              <a:t>MESH  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BE57B-D678-44BA-A63C-15FBBBB889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6E765BE-A9D5-4303-811B-8EE148D4552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7999" y="378717"/>
            <a:ext cx="9575999" cy="494928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MENT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3B99A-0B6C-45C4-801E-301F3FD948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COMMENTAIRES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7D2EDD-82B1-48BB-86CE-A77A74D324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2639" y="1322359"/>
            <a:ext cx="8693639" cy="3597121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ATTENTION  aux agrafages(ou à la fixation)   très  latéraux  ,  aussi par rapport  à la gaine rectusienne quelque soit la technique , pour les hernies ventrales  ou les éventrations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Connaissance de l’innervation pour certaines techniques : ex / Procédé de Ramirez, « component separation repair »</a:t>
            </a:r>
          </a:p>
          <a:p>
            <a:pPr lvl="0">
              <a:lnSpc>
                <a:spcPct val="90000"/>
              </a:lnSpc>
              <a:buNone/>
            </a:pPr>
            <a:endParaRPr lang="fr-FR" sz="1600"/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Intérêt  de la voie coelioscopique , TAPP ou TEP  :  les nerfs du triangle inféro externe , en dehors  du pédicule génital ( GF  ou Cut Lat Cuisse) et les nerfs obturateurs sont  en principe à distance( corona mortis)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Grande variabilité des éléments nerveux Mandelkow  SRAnat 1986 8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                                                                         Papadopoulos  Anat anz  1981 149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                                                                          Roberts   Anat anz  1983 154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                                                                          Rab  Plast Rec Surg  2001 11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Travaux de COUINAUD (Doin 1963)  et FRUCHAUD(Doin 1956)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21DEB-87D8-459B-84D2-1D22F0781BB8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fr-FR"/>
              <a:t>Risques Nerveux dans la chirurgie de la hernie inguinale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525324-77EA-4350-9740-D5DBE1B07D1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396813" y="4654716"/>
            <a:ext cx="2688893" cy="50622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fr-FR" sz="1200">
                <a:solidFill>
                  <a:srgbClr val="FFFFFF"/>
                </a:solidFill>
              </a:rPr>
              <a:t>D Blazquez</a:t>
            </a:r>
          </a:p>
          <a:p>
            <a:pPr lvl="0">
              <a:lnSpc>
                <a:spcPct val="80000"/>
              </a:lnSpc>
            </a:pPr>
            <a:r>
              <a:rPr lang="fr-FR" sz="1200">
                <a:solidFill>
                  <a:srgbClr val="FFFFFF"/>
                </a:solidFill>
              </a:rPr>
              <a:t>MESH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007AB-2486-4F13-9A94-20D822E26C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VOIE ANTERIEURE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E269D2-1A87-46BA-B55B-0782314850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48027" y="4753334"/>
            <a:ext cx="1761427" cy="413089"/>
          </a:xfrm>
        </p:spPr>
        <p:txBody>
          <a:bodyPr/>
          <a:lstStyle/>
          <a:p>
            <a:pPr marL="0" lvl="0" indent="0">
              <a:buNone/>
            </a:pPr>
            <a:r>
              <a:rPr lang="fr-FR"/>
              <a:t>MESH 2021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0A341326-0CED-45F5-A0C1-6217497780B4}"/>
              </a:ext>
            </a:extLst>
          </p:cNvPr>
          <p:cNvSpPr txBox="1"/>
          <p:nvPr/>
        </p:nvSpPr>
        <p:spPr>
          <a:xfrm>
            <a:off x="1508805" y="1944014"/>
            <a:ext cx="5039212" cy="24841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Les 3 Nerfs:</a:t>
            </a:r>
          </a:p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88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   - Ilio hypogastrique</a:t>
            </a:r>
          </a:p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   - Ilio inguinal</a:t>
            </a:r>
          </a:p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984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84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   - Branche génitale du génito-fémoral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7E47F-771C-4D2B-93D7-B7350EB0A29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VOIE ANTERIEURE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AACE9C-F9CF-4A0C-9A11-C4F259BA95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48027" y="4753334"/>
            <a:ext cx="1761427" cy="413089"/>
          </a:xfrm>
        </p:spPr>
        <p:txBody>
          <a:bodyPr/>
          <a:lstStyle/>
          <a:p>
            <a:pPr marL="0" lvl="0" indent="0">
              <a:buNone/>
            </a:pPr>
            <a:r>
              <a:rPr lang="fr-FR"/>
              <a:t>MESH 2021</a:t>
            </a:r>
          </a:p>
        </p:txBody>
      </p:sp>
      <p:pic>
        <p:nvPicPr>
          <p:cNvPr id="4" name="Picture 2" descr="https://clicktime.symantec.com/364r2ZaC5ir6okyss5QdRZc6H2?u=https%3A%2F%2Fwww.revmed.ch%2Fvar%2Fsite%2Fstorage%2Fimages%2Frms-254%2Fimages%2Frms_idpas_d_isbn_pu2010-24s_sa04_art04_img001.jpg%2F943002-1-fre-CH%2FRMS_idPAS_D_ISBN_pu2010-24s_sa04_art04_img001.jpg_i770.jpg">
            <a:extLst>
              <a:ext uri="{FF2B5EF4-FFF2-40B4-BE49-F238E27FC236}">
                <a16:creationId xmlns:a16="http://schemas.microsoft.com/office/drawing/2014/main" id="{A79624E9-3421-4226-B08A-C87AB59805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67565" y="941036"/>
            <a:ext cx="5545488" cy="46554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D857C-BD60-4F0F-AF81-99CC92360A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VOIE ANTERIEURE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BD166F-1C83-4DE8-9B76-454D6E56D6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48027" y="4753334"/>
            <a:ext cx="1761427" cy="413089"/>
          </a:xfrm>
        </p:spPr>
        <p:txBody>
          <a:bodyPr/>
          <a:lstStyle/>
          <a:p>
            <a:pPr marL="0" lvl="0" indent="0">
              <a:buNone/>
            </a:pPr>
            <a:r>
              <a:rPr lang="fr-FR"/>
              <a:t>MESH 2021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4D7F7855-53F4-4B82-BD26-88FD2E27A40F}"/>
              </a:ext>
            </a:extLst>
          </p:cNvPr>
          <p:cNvSpPr txBox="1"/>
          <p:nvPr/>
        </p:nvSpPr>
        <p:spPr>
          <a:xfrm>
            <a:off x="1508805" y="1944014"/>
            <a:ext cx="5039212" cy="21281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Reconnaître</a:t>
            </a:r>
          </a:p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46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Respecter</a:t>
            </a:r>
          </a:p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46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46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Réséquer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C5580-59E3-4265-9626-DA8E607E8D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VOIE POSTERIEURE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E9E7E9-1A02-4D95-8F85-92AC83873C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1374" y="4756891"/>
            <a:ext cx="4300020" cy="416088"/>
          </a:xfrm>
        </p:spPr>
        <p:txBody>
          <a:bodyPr/>
          <a:lstStyle/>
          <a:p>
            <a:pPr marL="0" lvl="0" indent="0">
              <a:buNone/>
            </a:pPr>
            <a:r>
              <a:rPr lang="fr-FR"/>
              <a:t>MESH 2021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2897E3-2493-43AE-A907-71669D72988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31690" y="2496632"/>
            <a:ext cx="7278569" cy="2676357"/>
          </a:xfrm>
        </p:spPr>
        <p:txBody>
          <a:bodyPr/>
          <a:lstStyle/>
          <a:p>
            <a:pPr lvl="0"/>
            <a:r>
              <a:rPr lang="fr-FR" sz="2646"/>
              <a:t>Les nerfs ne se voient pas. Mais ils sont là!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E009D-5AAE-4F79-88CC-A48E440DDF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VOIE POSTERIEURE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20CDAF-A0D5-4069-A0B0-9CD6755CC7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58757" y="4799356"/>
            <a:ext cx="4647547" cy="406514"/>
          </a:xfrm>
        </p:spPr>
        <p:txBody>
          <a:bodyPr/>
          <a:lstStyle/>
          <a:p>
            <a:pPr marL="0" lvl="0" indent="0">
              <a:buNone/>
            </a:pPr>
            <a:r>
              <a:rPr lang="fr-FR"/>
              <a:t>MESH 2021</a:t>
            </a:r>
          </a:p>
        </p:txBody>
      </p:sp>
      <p:pic>
        <p:nvPicPr>
          <p:cNvPr id="4" name="Image 3" descr="2241773_1754-9493-1-3-1.png">
            <a:extLst>
              <a:ext uri="{FF2B5EF4-FFF2-40B4-BE49-F238E27FC236}">
                <a16:creationId xmlns:a16="http://schemas.microsoft.com/office/drawing/2014/main" id="{F49AE275-F587-4759-9B53-DAB196C487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353"/>
          <a:stretch>
            <a:fillRect/>
          </a:stretch>
        </p:blipFill>
        <p:spPr>
          <a:xfrm>
            <a:off x="2370188" y="1158105"/>
            <a:ext cx="5501953" cy="391518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A38DC-F608-4C04-8607-DCEC745B04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VOIE POSTERIEURE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A5D60C-6715-4BF1-BBE5-7DFFFF6DFE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1374" y="4756891"/>
            <a:ext cx="4300020" cy="416088"/>
          </a:xfrm>
        </p:spPr>
        <p:txBody>
          <a:bodyPr/>
          <a:lstStyle/>
          <a:p>
            <a:pPr marL="0" lvl="0" indent="0">
              <a:buNone/>
            </a:pPr>
            <a:r>
              <a:rPr lang="fr-FR"/>
              <a:t>MESH 2021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D230A4-90C8-447D-A45B-D0C1ABC708F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31690" y="2496632"/>
            <a:ext cx="7278569" cy="2676357"/>
          </a:xfrm>
        </p:spPr>
        <p:txBody>
          <a:bodyPr/>
          <a:lstStyle/>
          <a:p>
            <a:pPr marL="0" lvl="0" indent="0">
              <a:buNone/>
            </a:pPr>
            <a:r>
              <a:rPr lang="fr-FR" sz="2646"/>
              <a:t>La règle: pas d’agrafage au dessous de la ligne d’émergence du cordon.</a:t>
            </a:r>
          </a:p>
          <a:p>
            <a:pPr marL="0" lvl="0" indent="0">
              <a:buNone/>
            </a:pPr>
            <a:endParaRPr lang="fr-FR" sz="2646"/>
          </a:p>
          <a:p>
            <a:pPr marL="0" lvl="0" indent="0">
              <a:buNone/>
            </a:pPr>
            <a:r>
              <a:rPr lang="fr-FR" sz="2646"/>
              <a:t>Le mieux: pas d’agrafage du tout.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UR QUI  ?     POURQUOI 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AFAC3-4036-4315-AD0F-B9F946C951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POUR QUI  ?     POURQUOI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BE6665-40AD-4F7D-B47B-A388A652E9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Chirurgiens:  pour diminuer  les douleurs post opératoires   (1,2,3)  en       identifiant les nerfs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                        choisir la meilleure technique? (4)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                         éviter certains pièges?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                         utile pour certaines procédures chirurgicales</a:t>
            </a:r>
          </a:p>
          <a:p>
            <a:pPr lvl="0">
              <a:lnSpc>
                <a:spcPct val="90000"/>
              </a:lnSpc>
              <a:buNone/>
            </a:pPr>
            <a:endParaRPr lang="fr-FR" sz="1600"/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Anesthésistes:  pour augmenter  l’analgésie post  opératoire ?</a:t>
            </a:r>
          </a:p>
          <a:p>
            <a:pPr lvl="0">
              <a:lnSpc>
                <a:spcPct val="90000"/>
              </a:lnSpc>
              <a:buNone/>
            </a:pPr>
            <a:endParaRPr lang="fr-FR" sz="1600"/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1    Wijsmuller  A   BJSurg  2007 94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2     Courtney   C     BJSurg  2002  89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3     Amid  P  Hernia   2004  8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fr-FR" sz="1600"/>
              <a:t>4     Fruchaud      DOIN  1956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AFC727-7E04-4441-B6C3-2D081918CF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7921A-3AB7-4029-A647-FE341224AF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7638" y="247683"/>
            <a:ext cx="4790523" cy="54215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S NERFS…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800C6-E3DE-4CA1-B4EA-E9153081ED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LES NERFS….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910F47-7F8B-4FAA-892A-1ACC3F0AAC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28600" lvl="0" indent="-228243">
              <a:buNone/>
              <a:tabLst>
                <a:tab pos="228600" algn="l"/>
              </a:tabLst>
            </a:pPr>
            <a:endParaRPr lang="fr-FR" sz="1600"/>
          </a:p>
          <a:p>
            <a:pPr marL="228600" lvl="0" indent="-228243">
              <a:buNone/>
              <a:tabLst>
                <a:tab pos="228600" algn="l"/>
              </a:tabLst>
            </a:pPr>
            <a:r>
              <a:rPr lang="fr-FR" sz="1600"/>
              <a:t>Distribution  en fait métamérique(embryologie)</a:t>
            </a:r>
          </a:p>
          <a:p>
            <a:pPr marL="228600" lvl="0" indent="-228243">
              <a:buNone/>
              <a:tabLst>
                <a:tab pos="228600" algn="l"/>
              </a:tabLst>
            </a:pPr>
            <a:r>
              <a:rPr lang="fr-FR" sz="1600"/>
              <a:t>Pour la paroi antéro latérale: 6 ou 7 au 11</a:t>
            </a:r>
            <a:r>
              <a:rPr lang="fr-FR" sz="1600" baseline="30000"/>
              <a:t> ème</a:t>
            </a:r>
            <a:r>
              <a:rPr lang="fr-FR" sz="1600"/>
              <a:t> nerfs thoraco –abdominaux  et  nerf sub costal</a:t>
            </a:r>
          </a:p>
          <a:p>
            <a:pPr marL="228600" lvl="0" indent="-228243">
              <a:buNone/>
              <a:tabLst>
                <a:tab pos="228600" algn="l"/>
              </a:tabLst>
            </a:pPr>
            <a:r>
              <a:rPr lang="fr-FR" sz="1600"/>
              <a:t>Pour  la région inguinale : nerf ilio inguinal  II  ,  nerf  ilio hypogastrique  IH  et nerf génito fémoral  GF</a:t>
            </a:r>
          </a:p>
          <a:p>
            <a:pPr marL="228600" lvl="0" indent="-228243">
              <a:buNone/>
              <a:tabLst>
                <a:tab pos="228600" algn="l"/>
              </a:tabLst>
            </a:pPr>
            <a:r>
              <a:rPr lang="fr-FR" sz="1600"/>
              <a:t>      IH : issu de L1(T12)  avec  3 rameaux , perforant , abdominal pour le grand droit et  génital  pour la région inguinale</a:t>
            </a:r>
          </a:p>
          <a:p>
            <a:pPr marL="228600" lvl="0" indent="-228243">
              <a:buNone/>
              <a:tabLst>
                <a:tab pos="228600" algn="l"/>
              </a:tabLst>
            </a:pPr>
            <a:r>
              <a:rPr lang="fr-FR" sz="1600"/>
              <a:t>       II :  issu de L1 , plus   grêle parfois absent avec des rameaux identiques</a:t>
            </a:r>
          </a:p>
          <a:p>
            <a:pPr marL="228600" lvl="0" indent="-228243">
              <a:buNone/>
              <a:tabLst>
                <a:tab pos="228600" algn="l"/>
              </a:tabLst>
            </a:pPr>
            <a:r>
              <a:rPr lang="fr-FR" sz="1600"/>
              <a:t>        GF: issu de L2(L1), pour la région inguinale</a:t>
            </a:r>
          </a:p>
          <a:p>
            <a:pPr marL="228600" lvl="0" indent="-228243">
              <a:buNone/>
              <a:tabLst>
                <a:tab pos="228600" algn="l"/>
              </a:tabLst>
            </a:pPr>
            <a:r>
              <a:rPr lang="fr-FR" sz="1600"/>
              <a:t>       Les 3 nerfs sont dans un  tissu cellulaire lâche , le GF en arrière du fascia transversalis, les IH et II en avant respectivement en haut et en bas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95E4C-2AB2-4C17-9C75-199D8B6B5F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92807-6B78-4177-B919-89E6F02A7CB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1117" y="210595"/>
            <a:ext cx="8105040" cy="51926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7B4B5-B8B1-4FAB-9E4A-E2FADABEEE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DA04B-E6D2-4A8A-98CF-C9028868F0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9800" y="281516"/>
            <a:ext cx="4845597" cy="49726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97A2B-8C29-4150-B278-CB081C80F4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D9FDD-1D0E-4FF0-BF75-9FC3D2BE31B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2874" y="967316"/>
            <a:ext cx="4817882" cy="45054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A60A0-D500-422F-9676-F02715E225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3AAF5-2E53-4C2D-9518-0C54A6FD738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1439" y="408599"/>
            <a:ext cx="4548234" cy="49075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C05D6-B7F5-4E7A-87DE-EEFB187C41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44A7B7A-23C2-48B0-8695-C8BD1DD3E8F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1998" y="287999"/>
            <a:ext cx="8640001" cy="50399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tropol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 et 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apositive de 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454</Words>
  <Application>Microsoft Office PowerPoint</Application>
  <PresentationFormat>Grand écran</PresentationFormat>
  <Paragraphs>79</Paragraphs>
  <Slides>18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Liberation Sans</vt:lpstr>
      <vt:lpstr>Liberation Serif</vt:lpstr>
      <vt:lpstr>StarSymbol</vt:lpstr>
      <vt:lpstr>Wingdings 3</vt:lpstr>
      <vt:lpstr>Metropolis</vt:lpstr>
      <vt:lpstr>Titre et contenu</vt:lpstr>
      <vt:lpstr>Diapositive de titre</vt:lpstr>
      <vt:lpstr>Title Slide</vt:lpstr>
      <vt:lpstr>Blank Slide</vt:lpstr>
      <vt:lpstr>Ion</vt:lpstr>
      <vt:lpstr>ANATOMIE NERVEUSE DE LA REGION INGUINALE</vt:lpstr>
      <vt:lpstr>POUR QUI  ?     POURQUOI ?</vt:lpstr>
      <vt:lpstr>Présentation PowerPoint</vt:lpstr>
      <vt:lpstr>LES NERFS….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COMMENTAIRES</vt:lpstr>
      <vt:lpstr>Risques Nerveux dans la chirurgie de la hernie inguinale</vt:lpstr>
      <vt:lpstr>VOIE ANTERIEURE</vt:lpstr>
      <vt:lpstr>VOIE ANTERIEURE</vt:lpstr>
      <vt:lpstr>VOIE ANTERIEURE</vt:lpstr>
      <vt:lpstr>VOIE POSTERIEURE</vt:lpstr>
      <vt:lpstr>VOIE POSTERIEURE</vt:lpstr>
      <vt:lpstr>VOIE POSTERIEURE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Metropolis</dc:title>
  <cp:lastModifiedBy>Ouser801</cp:lastModifiedBy>
  <cp:revision>14</cp:revision>
  <dcterms:created xsi:type="dcterms:W3CDTF">2021-11-28T10:41:49Z</dcterms:created>
  <dcterms:modified xsi:type="dcterms:W3CDTF">2021-12-20T18:55:02Z</dcterms:modified>
</cp:coreProperties>
</file>