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2" r:id="rId6"/>
    <p:sldId id="264" r:id="rId7"/>
    <p:sldId id="260" r:id="rId8"/>
    <p:sldId id="265" r:id="rId9"/>
    <p:sldId id="259" r:id="rId10"/>
    <p:sldId id="263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20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40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22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7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2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8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19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60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2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9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E68F-4247-4E5F-AE4D-D76C19BEAA28}" type="datetimeFigureOut">
              <a:rPr lang="fr-FR" smtClean="0"/>
              <a:t>14/11/2021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D9B14-404D-408D-AFE7-1BF4644F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2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www.club-herni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77"/>
            <a:ext cx="12178552" cy="59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9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Ouvrir à d’autres spécialités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Facilité l’accès à la RCP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Utiliser pour des analyses scientifiques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Labellisation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838200" y="1335314"/>
            <a:ext cx="2979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0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77"/>
            <a:ext cx="12178552" cy="59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3137579"/>
            <a:ext cx="4615542" cy="30792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696686"/>
            <a:ext cx="12192000" cy="3575573"/>
          </a:xfrm>
        </p:spPr>
        <p:txBody>
          <a:bodyPr>
            <a:normAutofit/>
          </a:bodyPr>
          <a:lstStyle/>
          <a:p>
            <a:r>
              <a:rPr lang="fr-FR" dirty="0" smtClean="0"/>
              <a:t>RCP Nationale de chirurgie pariétale</a:t>
            </a:r>
            <a:br>
              <a:rPr lang="fr-FR" dirty="0" smtClean="0"/>
            </a:br>
            <a:r>
              <a:rPr lang="fr-FR" dirty="0" smtClean="0"/>
              <a:t>Bilan de la première année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780243"/>
            <a:ext cx="9144000" cy="1655762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Pr Guillaume </a:t>
            </a:r>
            <a:r>
              <a:rPr lang="fr-FR" dirty="0" err="1" smtClean="0"/>
              <a:t>Passot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8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cette RCP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1" y="1449150"/>
            <a:ext cx="2460691" cy="2584968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>
          <a:xfrm>
            <a:off x="3430809" y="4145631"/>
            <a:ext cx="2404632" cy="25744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1" y="4145630"/>
            <a:ext cx="2440213" cy="25744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20031" t="24003" r="34559" b="29938"/>
          <a:stretch/>
        </p:blipFill>
        <p:spPr>
          <a:xfrm>
            <a:off x="7249887" y="4992915"/>
            <a:ext cx="3040742" cy="1727200"/>
          </a:xfrm>
          <a:prstGeom prst="rect">
            <a:avLst/>
          </a:prstGeom>
        </p:spPr>
      </p:pic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06" y="693922"/>
            <a:ext cx="4571874" cy="4351338"/>
          </a:xfrm>
        </p:spPr>
      </p:pic>
      <p:cxnSp>
        <p:nvCxnSpPr>
          <p:cNvPr id="10" name="Connecteur droit 9"/>
          <p:cNvCxnSpPr/>
          <p:nvPr/>
        </p:nvCxnSpPr>
        <p:spPr>
          <a:xfrm>
            <a:off x="838200" y="1335314"/>
            <a:ext cx="4880429" cy="14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Les exosquelettes robotisés : réalités et perspectives Dialogue  intergénérationnel José Ángel Córdova Villalobos Commé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/>
          <a:srcRect t="2954" b="8860"/>
          <a:stretch/>
        </p:blipFill>
        <p:spPr>
          <a:xfrm>
            <a:off x="3430809" y="1462161"/>
            <a:ext cx="2404632" cy="25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déposer un dossier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hlinkClick r:id="rId2"/>
              </a:rPr>
              <a:t>www.club-hernie.com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rcp@club-hernie.com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38200" y="1335314"/>
            <a:ext cx="70720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35" y="1690688"/>
            <a:ext cx="656929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5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de la RCP</a:t>
            </a:r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1690687"/>
            <a:ext cx="4645761" cy="4448855"/>
          </a:xfrm>
        </p:spPr>
      </p:pic>
      <p:cxnSp>
        <p:nvCxnSpPr>
          <p:cNvPr id="11" name="Connecteur droit 10"/>
          <p:cNvCxnSpPr/>
          <p:nvPr/>
        </p:nvCxnSpPr>
        <p:spPr>
          <a:xfrm>
            <a:off x="838200" y="1335314"/>
            <a:ext cx="5011057" cy="14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93" y="3105918"/>
            <a:ext cx="6546879" cy="1847695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93" y="5256328"/>
            <a:ext cx="6546879" cy="7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0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dossiers soumis</a:t>
            </a:r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08" y="185511"/>
            <a:ext cx="3960300" cy="4351338"/>
          </a:xfrm>
        </p:spPr>
      </p:pic>
      <p:cxnSp>
        <p:nvCxnSpPr>
          <p:cNvPr id="4" name="Connecteur droit 3"/>
          <p:cNvCxnSpPr/>
          <p:nvPr/>
        </p:nvCxnSpPr>
        <p:spPr>
          <a:xfrm>
            <a:off x="838200" y="1335314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07" y="4064000"/>
            <a:ext cx="3960301" cy="2643887"/>
          </a:xfrm>
          <a:prstGeom prst="rect">
            <a:avLst/>
          </a:prstGeom>
        </p:spPr>
      </p:pic>
      <p:sp>
        <p:nvSpPr>
          <p:cNvPr id="8" name="Espace réservé du contenu 8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dirty="0" smtClean="0"/>
              <a:t>Paroi complexe: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dirty="0"/>
              <a:t>	</a:t>
            </a:r>
            <a:r>
              <a:rPr lang="fr-FR" dirty="0" smtClean="0"/>
              <a:t>- Infection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dirty="0"/>
              <a:t>	</a:t>
            </a:r>
            <a:r>
              <a:rPr lang="fr-FR" dirty="0" smtClean="0"/>
              <a:t>- Délabrement majeur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dirty="0" smtClean="0"/>
              <a:t>	- Contexte clinique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dirty="0"/>
              <a:t>	</a:t>
            </a:r>
            <a:r>
              <a:rPr lang="fr-FR" dirty="0" smtClean="0"/>
              <a:t>- Récidive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45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Cette année…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5625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Outre les membres du club-hernie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&gt;75</a:t>
            </a:r>
            <a:r>
              <a:rPr lang="fr-FR" dirty="0" smtClean="0"/>
              <a:t> </a:t>
            </a:r>
            <a:r>
              <a:rPr lang="fr-FR" dirty="0" smtClean="0"/>
              <a:t>demandes de participation à le RCP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31 </a:t>
            </a:r>
            <a:r>
              <a:rPr lang="fr-FR" dirty="0" smtClean="0"/>
              <a:t>demandes d’accès au registre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Environ </a:t>
            </a:r>
            <a:r>
              <a:rPr lang="fr-FR" dirty="0" smtClean="0"/>
              <a:t>20 </a:t>
            </a:r>
            <a:r>
              <a:rPr lang="fr-FR" dirty="0" smtClean="0"/>
              <a:t>« accès sauvages! »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838200" y="1335314"/>
            <a:ext cx="34580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3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Cette année sur le registre…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56254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39 dossiers inscrits dans le registre, et 50 discutés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6 à 7 dossiers par RCP (6 RCP entre mars et septembre)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Par </a:t>
            </a:r>
            <a:r>
              <a:rPr lang="fr-FR" dirty="0" smtClean="0"/>
              <a:t>20</a:t>
            </a:r>
            <a:r>
              <a:rPr lang="fr-FR" dirty="0" smtClean="0"/>
              <a:t> </a:t>
            </a:r>
            <a:r>
              <a:rPr lang="fr-FR" dirty="0" smtClean="0"/>
              <a:t>chirurgiens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838200" y="1320800"/>
            <a:ext cx="6680200" cy="14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3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9453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Diffusion limitée: BESOIN D’EN PARLER AUTOUR DE VOUS!!!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Accès au registre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838200" y="1335314"/>
            <a:ext cx="25000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33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141</Words>
  <Application>Microsoft Office PowerPoint</Application>
  <PresentationFormat>Grand écran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RCP Nationale de chirurgie pariétale Bilan de la première année</vt:lpstr>
      <vt:lpstr>Pourquoi cette RCP</vt:lpstr>
      <vt:lpstr>Comment déposer un dossier</vt:lpstr>
      <vt:lpstr>Conclusion de la RCP</vt:lpstr>
      <vt:lpstr>Les dossiers soumis</vt:lpstr>
      <vt:lpstr>Cette année…</vt:lpstr>
      <vt:lpstr>Cette année sur le registre…</vt:lpstr>
      <vt:lpstr>Les limites</vt:lpstr>
      <vt:lpstr>Perspectives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RCP Nationale de chirurgie pariétale Bilan de la première année</dc:title>
  <dc:creator>PASSOT, Guillaume</dc:creator>
  <cp:lastModifiedBy>PASSOT, Guillaume</cp:lastModifiedBy>
  <cp:revision>9</cp:revision>
  <dcterms:created xsi:type="dcterms:W3CDTF">2021-09-26T16:35:47Z</dcterms:created>
  <dcterms:modified xsi:type="dcterms:W3CDTF">2021-11-14T09:44:09Z</dcterms:modified>
</cp:coreProperties>
</file>