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1661" r:id="rId2"/>
    <p:sldId id="1671" r:id="rId3"/>
    <p:sldId id="1663" r:id="rId4"/>
    <p:sldId id="1660" r:id="rId5"/>
    <p:sldId id="1677" r:id="rId6"/>
    <p:sldId id="1679" r:id="rId7"/>
    <p:sldId id="1678" r:id="rId8"/>
    <p:sldId id="1682" r:id="rId9"/>
    <p:sldId id="1681" r:id="rId10"/>
    <p:sldId id="168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4558"/>
  </p:normalViewPr>
  <p:slideViewPr>
    <p:cSldViewPr snapToGrid="0">
      <p:cViewPr varScale="1">
        <p:scale>
          <a:sx n="107" d="100"/>
          <a:sy n="107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0456F-9700-5F47-961D-9E593DA56DB2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3FCEB-7316-F44A-AE14-4E035C63B8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69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Bonjour </a:t>
            </a:r>
            <a:r>
              <a:rPr lang="en-GB" noProof="0" dirty="0" err="1"/>
              <a:t>à</a:t>
            </a:r>
            <a:r>
              <a:rPr lang="en-GB" noProof="0" dirty="0"/>
              <a:t> </a:t>
            </a:r>
            <a:r>
              <a:rPr lang="en-GB" noProof="0" dirty="0" err="1"/>
              <a:t>toutes</a:t>
            </a:r>
            <a:r>
              <a:rPr lang="en-GB" noProof="0" dirty="0"/>
              <a:t> et </a:t>
            </a:r>
            <a:r>
              <a:rPr lang="en-GB" noProof="0" dirty="0" err="1"/>
              <a:t>à</a:t>
            </a:r>
            <a:r>
              <a:rPr lang="en-GB" noProof="0" dirty="0"/>
              <a:t> </a:t>
            </a:r>
            <a:r>
              <a:rPr lang="en-GB" noProof="0" dirty="0" err="1"/>
              <a:t>tous</a:t>
            </a: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First of all let me introduce my friend </a:t>
            </a:r>
            <a:r>
              <a:rPr lang="en-GB" noProof="0" dirty="0" err="1"/>
              <a:t>Pr</a:t>
            </a:r>
            <a:r>
              <a:rPr lang="en-GB" noProof="0" dirty="0"/>
              <a:t> MA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He is our Honorary 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Why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Because he is a real pioneer in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And, moreover, a regular speaker at MESH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7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time in 2015, </a:t>
            </a:r>
            <a:r>
              <a:rPr lang="fr-FR" dirty="0" err="1"/>
              <a:t>speaking</a:t>
            </a:r>
            <a:r>
              <a:rPr lang="fr-FR" dirty="0"/>
              <a:t> about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9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Second time in 2018</a:t>
            </a:r>
          </a:p>
          <a:p>
            <a:r>
              <a:rPr lang="fr-FR" dirty="0" err="1"/>
              <a:t>Speaking</a:t>
            </a:r>
            <a:r>
              <a:rPr lang="fr-FR" dirty="0"/>
              <a:t> about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36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Third</a:t>
            </a:r>
            <a:r>
              <a:rPr lang="fr-FR" dirty="0"/>
              <a:t> time in 2019</a:t>
            </a:r>
          </a:p>
          <a:p>
            <a:r>
              <a:rPr lang="fr-FR" dirty="0" err="1"/>
              <a:t>Speaking</a:t>
            </a:r>
            <a:r>
              <a:rPr lang="fr-FR" dirty="0"/>
              <a:t> about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fourth</a:t>
            </a:r>
            <a:r>
              <a:rPr lang="fr-FR" dirty="0"/>
              <a:t> lecture </a:t>
            </a:r>
          </a:p>
          <a:p>
            <a:r>
              <a:rPr lang="fr-FR" dirty="0"/>
              <a:t>About ...</a:t>
            </a:r>
          </a:p>
          <a:p>
            <a:r>
              <a:rPr lang="fr-FR" dirty="0" err="1"/>
              <a:t>had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postponed</a:t>
            </a:r>
            <a:r>
              <a:rPr lang="fr-FR" dirty="0"/>
              <a:t> due to the </a:t>
            </a:r>
            <a:r>
              <a:rPr lang="fr-FR" dirty="0" err="1"/>
              <a:t>pandemic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52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Reason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asked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chair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complete</a:t>
            </a:r>
            <a:r>
              <a:rPr lang="fr-FR" dirty="0"/>
              <a:t> session </a:t>
            </a:r>
            <a:r>
              <a:rPr lang="fr-FR" dirty="0" err="1"/>
              <a:t>dedicated</a:t>
            </a:r>
            <a:r>
              <a:rPr lang="fr-FR" dirty="0"/>
              <a:t> to component </a:t>
            </a:r>
            <a:r>
              <a:rPr lang="fr-FR" dirty="0" err="1"/>
              <a:t>separation</a:t>
            </a:r>
            <a:r>
              <a:rPr lang="fr-FR" dirty="0"/>
              <a:t> techniques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23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Thus</a:t>
            </a:r>
            <a:r>
              <a:rPr lang="fr-FR" dirty="0"/>
              <a:t>;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pole position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European</a:t>
            </a:r>
            <a:r>
              <a:rPr lang="fr-FR" dirty="0"/>
              <a:t> Friends to </a:t>
            </a:r>
            <a:r>
              <a:rPr lang="fr-FR" dirty="0" err="1"/>
              <a:t>compete</a:t>
            </a:r>
            <a:r>
              <a:rPr lang="fr-FR" dirty="0"/>
              <a:t> in the race of </a:t>
            </a:r>
            <a:r>
              <a:rPr lang="fr-FR" dirty="0" err="1"/>
              <a:t>Mesh</a:t>
            </a:r>
            <a:r>
              <a:rPr lang="fr-FR" dirty="0"/>
              <a:t> participations </a:t>
            </a:r>
          </a:p>
          <a:p>
            <a:endParaRPr lang="fr-FR" dirty="0"/>
          </a:p>
          <a:p>
            <a:r>
              <a:rPr lang="fr-FR" dirty="0"/>
              <a:t>Miguel </a:t>
            </a:r>
            <a:r>
              <a:rPr lang="fr-FR" dirty="0" err="1"/>
              <a:t>welcome</a:t>
            </a:r>
            <a:r>
              <a:rPr lang="fr-FR" dirty="0"/>
              <a:t> at </a:t>
            </a:r>
            <a:r>
              <a:rPr lang="fr-FR" dirty="0" err="1"/>
              <a:t>Mesh</a:t>
            </a:r>
            <a:r>
              <a:rPr lang="fr-FR" dirty="0"/>
              <a:t>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3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Mais avant de lui donner la parole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Qq infos sur la journée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2 prix jeunes chirurgiens vont être décernés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prix du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prix de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Il faudra faire vite car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8FE7D-1BBF-184C-998F-A829BD94155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4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faut être sur la péniche à 20h</a:t>
            </a:r>
          </a:p>
          <a:p>
            <a:r>
              <a:rPr lang="fr-FR" dirty="0"/>
              <a:t>Pour ne pas rater la fête de ce soir</a:t>
            </a:r>
          </a:p>
          <a:p>
            <a:r>
              <a:rPr lang="fr-FR" dirty="0"/>
              <a:t>Réservée aux petits malins </a:t>
            </a:r>
            <a:r>
              <a:rPr lang="fr-FR" b="1" dirty="0"/>
              <a:t>qui se sont inscrits quand il y avait encore des places</a:t>
            </a:r>
          </a:p>
          <a:p>
            <a:r>
              <a:rPr lang="fr-FR" dirty="0"/>
              <a:t>(places limitées)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FCEB-7316-F44A-AE14-4E035C63B85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3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D231C-78CC-6D05-CCE9-5B62D7823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F79058-CC0E-FA84-5845-6B280EA5C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9F4F7-D26B-DE14-0C6F-A00B1298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642A6-40F6-045F-24A5-9C332803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AC9978-771F-FE90-6747-8A448E1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8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82A69-14E4-C917-A173-52EB648B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1DA5DE-1BC8-2B6F-1A3C-DA924182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2E4106-1BD0-79EE-357C-FA9C1B9D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7C990B-6EC5-372E-9236-CDC90FBD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3ECD0-D10C-0CE7-0CF5-1DFF85EC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08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6324736-DDF0-ADD7-34D4-6541B8B5B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35676D-070C-DA6F-BD95-1A0F77899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D1FFD5-E0EC-442E-E280-C76A252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546035-A6A3-2FF6-8E53-08B2D00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621A6-522B-FB6F-874A-8CA4B799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66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1E6FD-02D5-2C48-9796-4EE1E966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CBA34-1562-9C43-6EE7-2E04F7A05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1FA4D1-6613-E28A-9754-8A981C7C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DDAE9F-ABDB-650C-71DF-DC8BBA27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75F43-E3AD-3BC5-B0CE-9B576979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93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4BBA4-D4AC-EE05-2D0B-7478085A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C9104-4559-49DF-672C-A3F9442C0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32E865-5376-D904-8224-E4A8A8EF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FB2A01-5484-C9FB-CC1E-466AEB215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21A907-E9C9-A077-E884-7858D817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7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8068A-555E-F765-96FD-4F08537D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2C26B-631C-A64A-3493-5735255CB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9AEBD5-309A-D1B5-F12B-1E3C87E7C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46CDB1-2856-A9F3-583E-763B498B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2F6E18-A1AE-BE27-4929-A6C14863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955E81-2808-3818-217D-1866FDA1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20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3DD3D-2CE7-D312-1486-943885FB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0205DA-E5E8-4D01-551C-A5E8C81C5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8CF9AA-A110-B474-A726-30E8E2802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EA0397-D1F8-A633-2C41-26B15EECB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F684D4-B06D-29C6-F3AA-9DF4DEF56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DF024D-57F5-47A8-3910-A6D68F23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7B701C-0AB7-AEF4-1C93-17AEBAFB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BDF385-3334-3D40-293D-C5C79560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98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D2FF4-C2A1-475F-DDE3-0DBC9170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514588-37F5-0F1D-D9DE-C17F09C0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EDD160-9DED-3F06-6EF3-CD96E23F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8A97B4-6364-E510-859E-C6FCC0E3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24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DF583E-A4ED-2EA3-BA5F-0871D5FC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C2877C-428A-0427-7186-F54E074A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290F57-E57D-96DB-5275-61F2D17F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90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A10E5-769C-E93B-0461-9F37B3BE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BFBD3D-148F-2CD1-23A8-AE525EB2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67D0B0-2469-56CA-5170-7206B5963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847297-2550-D16C-A99C-AEFD4B02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7432C9-0632-E666-C113-7AA3F673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7CFBF9-41FB-4AD1-345F-06069364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91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CAC50-CC19-0A1F-E19D-359F530C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72CC1BB-B64C-49D1-3F1A-D4768F704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C543F8-C2F0-A522-7F97-5280C9837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D363D9-0BF6-4D8F-5630-1FC2E249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F26BC0-4A28-55E8-5FFF-D5D49200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FBA40B-93BA-6D75-F3A9-9CD882F0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24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A4AFE5-14E0-EEF0-D36D-1BA465F4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3D52E6-8E1A-D480-BC5A-DCBD82751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527B3C-1176-BE51-1B99-7275FB51C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15D6D-D8A3-6E4C-BEE4-0E5BB853B83A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B085FB-0DE0-22CC-5938-D0C8B5809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BA54BD-9295-C536-221D-57FC3DB93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60110-27EF-AD48-83E8-7290AAA25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33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928E19-1251-9CE7-7880-4EDF82B7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84"/>
            <a:ext cx="12192000" cy="2758774"/>
          </a:xfrm>
          <a:prstGeom prst="rect">
            <a:avLst/>
          </a:prstGeom>
        </p:spPr>
      </p:pic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9FCFBFDE-41D4-393D-909F-9AFCBEC25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881" y="747565"/>
            <a:ext cx="1589144" cy="777902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133" y="765464"/>
            <a:ext cx="1307902" cy="76000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BCC170-1A9A-7490-EF2A-B1F1EE16726D}"/>
              </a:ext>
            </a:extLst>
          </p:cNvPr>
          <p:cNvSpPr txBox="1"/>
          <p:nvPr/>
        </p:nvSpPr>
        <p:spPr>
          <a:xfrm>
            <a:off x="8261151" y="2882349"/>
            <a:ext cx="38347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Pioneer </a:t>
            </a:r>
          </a:p>
          <a:p>
            <a:pPr algn="ctr"/>
            <a:r>
              <a:rPr lang="fr-FR" dirty="0"/>
              <a:t>in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MESH PROPHYLAXIS / IH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/>
              <a:t>COMPONENT SEPARATIONS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&amp;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Regular speaker (2015-2022) </a:t>
            </a:r>
          </a:p>
          <a:p>
            <a:pPr algn="ctr"/>
            <a:r>
              <a:rPr lang="fr-FR" dirty="0"/>
              <a:t>At </a:t>
            </a:r>
          </a:p>
          <a:p>
            <a:pPr algn="ctr"/>
            <a:r>
              <a:rPr lang="fr-FR" dirty="0"/>
              <a:t>MESH symposium</a:t>
            </a:r>
          </a:p>
        </p:txBody>
      </p:sp>
      <p:pic>
        <p:nvPicPr>
          <p:cNvPr id="8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7A9F014-333A-6E95-7DA9-9F65E5E18B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93" r="7984"/>
          <a:stretch/>
        </p:blipFill>
        <p:spPr>
          <a:xfrm>
            <a:off x="3859881" y="2853220"/>
            <a:ext cx="4151058" cy="373642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9DC9ABD-EC05-F8A8-18E4-158986BAF5F3}"/>
              </a:ext>
            </a:extLst>
          </p:cNvPr>
          <p:cNvSpPr txBox="1"/>
          <p:nvPr/>
        </p:nvSpPr>
        <p:spPr>
          <a:xfrm>
            <a:off x="96077" y="2923036"/>
            <a:ext cx="38347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MESH 2022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Honorary</a:t>
            </a:r>
            <a:r>
              <a:rPr lang="fr-FR" dirty="0"/>
              <a:t> </a:t>
            </a:r>
            <a:r>
              <a:rPr lang="fr-FR" dirty="0" err="1"/>
              <a:t>President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b="1" dirty="0"/>
              <a:t>Pr. MIGUEL ANGEL</a:t>
            </a:r>
          </a:p>
          <a:p>
            <a:pPr algn="ctr"/>
            <a:r>
              <a:rPr lang="fr-FR" b="1" dirty="0"/>
              <a:t>GARCIA URENA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(Madrid- Spain)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7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03C3DE4C-5788-8E3A-2EC7-43F627CB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6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DB4C0D-48A5-CA30-8544-D0DF384B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9185" y="0"/>
            <a:ext cx="484381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27A4EA-52F8-0A96-FF75-5D9C71CE6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43" t="71107" r="16554" b="5526"/>
          <a:stretch/>
        </p:blipFill>
        <p:spPr>
          <a:xfrm rot="5400000">
            <a:off x="3882503" y="4274288"/>
            <a:ext cx="516836" cy="41670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1D08F1B8-DE12-30A2-5F06-9F939C3E7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0559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8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0B4B79-3495-1D99-C885-4C615A6A3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8030" y="-298173"/>
            <a:ext cx="484381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52A2E1-2BAB-2C9E-47ED-1F553BF22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34" t="67869" r="9556" b="3696"/>
          <a:stretch/>
        </p:blipFill>
        <p:spPr>
          <a:xfrm rot="5400000">
            <a:off x="2565954" y="4080053"/>
            <a:ext cx="377682" cy="43334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 descr="Une image contenant intérieur, mur, personne, plancher&#10;&#10;Description générée automatiquement">
            <a:extLst>
              <a:ext uri="{FF2B5EF4-FFF2-40B4-BE49-F238E27FC236}">
                <a16:creationId xmlns:a16="http://schemas.microsoft.com/office/drawing/2014/main" id="{D0957A99-7D30-F671-1D00-5AB4921A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41" y="1654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55D903-AEAF-C48D-6BA5-422F6E9E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35962" y="0"/>
            <a:ext cx="484381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63FA2B-B448-AAA1-8B14-0D3C4FD5E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03" t="64199" r="6601" b="6235"/>
          <a:stretch/>
        </p:blipFill>
        <p:spPr>
          <a:xfrm rot="5400000">
            <a:off x="3076163" y="4298678"/>
            <a:ext cx="367743" cy="40551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B5AEEFE3-9415-3272-443C-6A1B5F93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3" r="7984"/>
          <a:stretch/>
        </p:blipFill>
        <p:spPr>
          <a:xfrm>
            <a:off x="5506279" y="291479"/>
            <a:ext cx="6500191" cy="58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E09029-BBFD-A259-B531-9E29FB7B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76325" y="69575"/>
            <a:ext cx="484381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979C12-F73C-2D20-2E1D-BFCFC59A8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87" t="36287" r="32260" b="36776"/>
          <a:stretch/>
        </p:blipFill>
        <p:spPr>
          <a:xfrm rot="5400000">
            <a:off x="3316573" y="4266986"/>
            <a:ext cx="586411" cy="41781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6A3258-F821-B7E4-F0C8-A5B5CE7BF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" t="6907" r="1712" b="17686"/>
          <a:stretch/>
        </p:blipFill>
        <p:spPr>
          <a:xfrm>
            <a:off x="8736494" y="1076664"/>
            <a:ext cx="3028112" cy="17162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103947-DB16-2C82-DED8-9A5D2766E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972" y="2960966"/>
            <a:ext cx="3049634" cy="22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C068D1-6C1A-11D9-C7C5-5E78DBD2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6" y="1113182"/>
            <a:ext cx="6139911" cy="1389323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DC3931-ECB6-F670-1A13-3883C31CC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0" t="14531" b="4446"/>
          <a:stretch/>
        </p:blipFill>
        <p:spPr>
          <a:xfrm>
            <a:off x="3382333" y="3480851"/>
            <a:ext cx="4899716" cy="8746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149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ersonne, mur, intérieur&#10;&#10;Description générée automatiquement">
            <a:extLst>
              <a:ext uri="{FF2B5EF4-FFF2-40B4-BE49-F238E27FC236}">
                <a16:creationId xmlns:a16="http://schemas.microsoft.com/office/drawing/2014/main" id="{205F8CB0-5D98-39A9-1DE5-B8F6602F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8" y="1222512"/>
            <a:ext cx="5375606" cy="4035288"/>
          </a:xfrm>
          <a:prstGeom prst="rect">
            <a:avLst/>
          </a:prstGeom>
        </p:spPr>
      </p:pic>
      <p:pic>
        <p:nvPicPr>
          <p:cNvPr id="6" name="Image 5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692C8C23-7E6A-4479-055B-1EB07FA73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465" y="1222513"/>
            <a:ext cx="6052933" cy="40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5207B5-83B1-C09C-71C6-4E8C46FCA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42" y="0"/>
            <a:ext cx="316898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9F1985-C23F-BAF6-0D5D-51B156F8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78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AAEFFD1-2A3C-6240-A16B-B3BFCAD6A285}"/>
              </a:ext>
            </a:extLst>
          </p:cNvPr>
          <p:cNvSpPr txBox="1"/>
          <p:nvPr/>
        </p:nvSpPr>
        <p:spPr>
          <a:xfrm>
            <a:off x="857955" y="1272960"/>
            <a:ext cx="1046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928E19-1251-9CE7-7880-4EDF82B7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84"/>
            <a:ext cx="12192000" cy="2758774"/>
          </a:xfrm>
          <a:prstGeom prst="rect">
            <a:avLst/>
          </a:prstGeom>
        </p:spPr>
      </p:pic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9FCFBFDE-41D4-393D-909F-9AFCBEC25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881" y="747565"/>
            <a:ext cx="1589144" cy="777902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9" name="Picture 2" descr="C:\Users\Jean-François\Documents\HERNIE CLUB HERNIE\LOGO\LOGO OFFICIEL en définition maximale\logo_Club_Hernie_final.png">
            <a:extLst>
              <a:ext uri="{FF2B5EF4-FFF2-40B4-BE49-F238E27FC236}">
                <a16:creationId xmlns:a16="http://schemas.microsoft.com/office/drawing/2014/main" id="{197C2965-6F3A-8F46-9709-D2C2986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133" y="765464"/>
            <a:ext cx="1307902" cy="76000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BCC170-1A9A-7490-EF2A-B1F1EE16726D}"/>
              </a:ext>
            </a:extLst>
          </p:cNvPr>
          <p:cNvSpPr txBox="1"/>
          <p:nvPr/>
        </p:nvSpPr>
        <p:spPr>
          <a:xfrm>
            <a:off x="7623958" y="2882349"/>
            <a:ext cx="44719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Prix de la meilleure communication orale </a:t>
            </a:r>
          </a:p>
          <a:p>
            <a:pPr algn="ctr"/>
            <a:r>
              <a:rPr lang="fr-FR" b="1" dirty="0"/>
              <a:t>Jeunes chirurgiens</a:t>
            </a:r>
          </a:p>
          <a:p>
            <a:pPr algn="ctr"/>
            <a:endParaRPr lang="fr-FR" dirty="0"/>
          </a:p>
          <a:p>
            <a:pPr algn="ctr"/>
            <a:r>
              <a:rPr lang="fr-FR" i="1" dirty="0"/>
              <a:t>Théophile Delorme</a:t>
            </a:r>
          </a:p>
          <a:p>
            <a:pPr algn="ctr"/>
            <a:r>
              <a:rPr lang="fr-FR" i="1" dirty="0"/>
              <a:t>Floris den </a:t>
            </a:r>
            <a:r>
              <a:rPr lang="fr-FR" i="1" dirty="0" err="1"/>
              <a:t>Hartog</a:t>
            </a:r>
            <a:endParaRPr lang="fr-FR" i="1" dirty="0"/>
          </a:p>
          <a:p>
            <a:pPr algn="ctr"/>
            <a:r>
              <a:rPr lang="fr-FR" i="1" dirty="0"/>
              <a:t>Alix </a:t>
            </a:r>
            <a:r>
              <a:rPr lang="fr-FR" i="1" dirty="0" err="1"/>
              <a:t>Donadieu</a:t>
            </a:r>
            <a:endParaRPr lang="fr-FR" i="1" dirty="0"/>
          </a:p>
          <a:p>
            <a:pPr algn="ctr"/>
            <a:r>
              <a:rPr lang="fr-FR" i="1" dirty="0"/>
              <a:t>Romane Hurel</a:t>
            </a:r>
          </a:p>
          <a:p>
            <a:pPr algn="ctr"/>
            <a:r>
              <a:rPr lang="fr-FR" i="1" dirty="0"/>
              <a:t>Julie </a:t>
            </a:r>
            <a:r>
              <a:rPr lang="fr-FR" i="1" dirty="0" err="1"/>
              <a:t>Turmine</a:t>
            </a:r>
            <a:endParaRPr lang="fr-FR" i="1" dirty="0"/>
          </a:p>
          <a:p>
            <a:pPr algn="ctr"/>
            <a:r>
              <a:rPr lang="fr-FR" i="1" dirty="0"/>
              <a:t>Tiphaine Layer</a:t>
            </a:r>
          </a:p>
          <a:p>
            <a:pPr algn="ctr"/>
            <a:r>
              <a:rPr lang="fr-FR" i="1" dirty="0"/>
              <a:t>Julia Berthelot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Vote de la salle en fin de symposium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DC9ABD-EC05-F8A8-18E4-158986BAF5F3}"/>
              </a:ext>
            </a:extLst>
          </p:cNvPr>
          <p:cNvSpPr txBox="1"/>
          <p:nvPr/>
        </p:nvSpPr>
        <p:spPr>
          <a:xfrm>
            <a:off x="96077" y="2923036"/>
            <a:ext cx="4677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Prix du meilleur poster</a:t>
            </a:r>
          </a:p>
          <a:p>
            <a:pPr algn="ctr"/>
            <a:r>
              <a:rPr lang="fr-FR" b="1" dirty="0"/>
              <a:t>du DIU Paroi</a:t>
            </a:r>
          </a:p>
          <a:p>
            <a:pPr algn="ctr"/>
            <a:endParaRPr lang="fr-FR" dirty="0"/>
          </a:p>
          <a:p>
            <a:pPr algn="ctr"/>
            <a:r>
              <a:rPr lang="fr-FR" i="1" dirty="0"/>
              <a:t>Maxime Vitry</a:t>
            </a:r>
          </a:p>
          <a:p>
            <a:pPr algn="ctr"/>
            <a:r>
              <a:rPr lang="fr-FR" i="1" dirty="0" err="1"/>
              <a:t>Kash</a:t>
            </a:r>
            <a:r>
              <a:rPr lang="fr-FR" i="1" dirty="0"/>
              <a:t> </a:t>
            </a:r>
            <a:r>
              <a:rPr lang="fr-FR" i="1" dirty="0" err="1"/>
              <a:t>Alao</a:t>
            </a:r>
            <a:endParaRPr lang="fr-FR" i="1" dirty="0"/>
          </a:p>
          <a:p>
            <a:pPr algn="ctr"/>
            <a:r>
              <a:rPr lang="fr-FR" i="1" dirty="0"/>
              <a:t>Tiphaine Layer</a:t>
            </a:r>
          </a:p>
          <a:p>
            <a:pPr algn="ctr"/>
            <a:r>
              <a:rPr lang="fr-FR" i="1" dirty="0"/>
              <a:t>Charles Roche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Présentation et vote pendant le Lunch</a:t>
            </a:r>
          </a:p>
        </p:txBody>
      </p:sp>
      <p:pic>
        <p:nvPicPr>
          <p:cNvPr id="6" name="Image 5" descr="Une image contenant texte, tasse, arts de la table&#10;&#10;Description générée automatiquement">
            <a:extLst>
              <a:ext uri="{FF2B5EF4-FFF2-40B4-BE49-F238E27FC236}">
                <a16:creationId xmlns:a16="http://schemas.microsoft.com/office/drawing/2014/main" id="{54A5EDB0-72A3-4CD7-AFD6-ACFAC1D08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505" y="3429000"/>
            <a:ext cx="39497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272</Words>
  <Application>Microsoft Macintosh PowerPoint</Application>
  <PresentationFormat>Grand écran</PresentationFormat>
  <Paragraphs>86</Paragraphs>
  <Slides>10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GILLION</dc:creator>
  <cp:lastModifiedBy>JEAN GILLION</cp:lastModifiedBy>
  <cp:revision>12</cp:revision>
  <dcterms:created xsi:type="dcterms:W3CDTF">2022-06-15T07:21:33Z</dcterms:created>
  <dcterms:modified xsi:type="dcterms:W3CDTF">2022-06-16T10:48:05Z</dcterms:modified>
</cp:coreProperties>
</file>