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1681" r:id="rId3"/>
    <p:sldId id="1835" r:id="rId4"/>
    <p:sldId id="1823" r:id="rId5"/>
    <p:sldId id="1824" r:id="rId6"/>
    <p:sldId id="182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741"/>
  </p:normalViewPr>
  <p:slideViewPr>
    <p:cSldViewPr snapToGrid="0">
      <p:cViewPr varScale="1">
        <p:scale>
          <a:sx n="106" d="100"/>
          <a:sy n="106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E7DB4-FE38-C64A-B6DC-A643BCA15714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5898E-3165-D247-A59F-8CFC10D92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9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De nombreuses études présentées ce jour sont issues du registre du CH / SFCP-CH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8FE7D-1BBF-184C-998F-A829BD94155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14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est ouvert à toutes et tous</a:t>
            </a:r>
          </a:p>
          <a:p>
            <a:r>
              <a:rPr lang="fr-FR" dirty="0"/>
              <a:t>Prenez-le en main</a:t>
            </a:r>
          </a:p>
          <a:p>
            <a:r>
              <a:rPr lang="fr-FR" dirty="0"/>
              <a:t>Utilisez le pour les études de vos services</a:t>
            </a:r>
          </a:p>
          <a:p>
            <a:r>
              <a:rPr lang="fr-FR" dirty="0"/>
              <a:t>Et/ou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898E-3165-D247-A59F-8CFC10D920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59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autoévaluation en temps réel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8FE7D-1BBF-184C-998F-A829BD94155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9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Valide un DPC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8FE7D-1BBF-184C-998F-A829BD94155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Et vous permet de présenter des dossiers à la RCP paroi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Nationale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mensuelle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8FE7D-1BBF-184C-998F-A829BD94155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0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56BC9-1C7B-E6DE-2957-CD3705D57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E3DB42-4038-D3EE-548C-87168F8CE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4C2BF-3A6E-C5EB-0327-277CC03F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22B01C-730D-59A1-56B1-F9E2D0D9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833EB0-CE64-3E00-E9D4-9954889E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10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00F24-0488-D53C-9F9F-3C968E6B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2DC3B4-7442-5CBE-30E3-DD62E37AF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797B59-4025-7086-1A71-FA3D3E0F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027BA7-DF2F-22C7-6DF1-CE68D59B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DE6AC8-238A-B672-3678-38ED9961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99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DD1C7B-E5BB-565E-C591-6B1D78824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D03CF1-7BDC-0A33-AF9F-AA1E96FD2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6DD-978F-92D8-F3E5-33A9693F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2ADF3-0B52-6EB5-E2FB-210F8665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5F0526-A73C-84B5-25EB-FF724F89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5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A3168-17D4-EC70-BA99-2F350F25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B69A52-9ED0-5940-4F6A-6F128A7E4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7C6F3-FB15-5A85-2320-BA165B4F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994EFD-B607-FFA6-2090-EA5BFAAE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BAE91-451B-8008-614E-CA0DA90F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7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124C1-EEA9-0DE8-45B2-6702CECE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AF1A11-CD89-D55D-3E06-6167A93A9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D738A9-A06C-495D-C958-A6B3105C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50D4FD-2430-6151-318B-3BA6C617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B278FA-397A-6201-35FC-90213C06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3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BD3B5-51B5-3EBE-0EDB-0BB022DF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1ECCC-45A9-F875-D9FF-742ED02FA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BF22D5-D845-D1E6-39D1-E952CE40F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C60783-A33A-0391-DAC4-CF7D7466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886402-DCE6-738F-AF64-16C748F6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CABB-24AB-2D6F-D81F-6A8B00F5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7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B3D15-F06F-8432-B041-8A5A46E6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41F219-1595-C33F-9E8F-09D16EE5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42A62-03AF-FA94-DFDE-494B0551D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D722E4-5EAC-2A52-66BA-85189EEC4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126FD5-EA6C-AF90-CE60-9C433640D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BD6B88-6B33-1D40-3B63-9C45F1BF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CF3BF8-1E37-9284-FE68-83331557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B93BCD-91F5-8E3B-91AE-C9C0E4F2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22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40FCD-BBD5-39C6-3E7F-1011682E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B7135D-9FAA-EAB4-528B-479D621B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7C22EA-5704-9BBF-28A9-DC34ECA5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B13DC-A317-A298-5DA0-850A5A9F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30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C3D60A-89B5-B986-A0B9-C09E5075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E4760E-E193-2161-0917-535C725B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285B82-C51F-4466-BFBA-DBBDD761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0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F0F65-463A-E473-15BE-D5BEDE99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0D1DA-055C-2BFD-C68C-FA3376D4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B9EC10-4F0A-1E1F-5933-5CD488E9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AE314B-4F1E-C9E2-86EF-C276A26C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1184C-8F67-5653-0AE7-03A5F1FB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D67F9C-CD59-C083-E49F-0A872D02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12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7579E-30D2-D3FA-0A3D-F1D029BA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3B0DFC-190F-B3B0-1862-B938E8735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03FDAF-1EEA-544B-DE02-D9B9767A6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2B53E7-6F70-3DAB-0CCB-4C84FA37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879BFC-A721-9515-2782-5B135FAA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5DC522-4012-667B-1C80-0B976433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22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F3F4CA-9112-B862-6E85-837AFF86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69972D-D30B-2528-9FCD-19BDF83AD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B2903-68C3-9700-3C09-711FFA5B2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AAD3-5E74-4F4D-864F-DC73C400040C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D0406D-2F09-DF32-7810-DB07A274D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70BE2-566D-25AB-C9DB-48D4A9A13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19CA-9801-7742-A477-7CB6E2E45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1707B-18E6-5B64-62A8-54644F734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Mot de la fin</a:t>
            </a:r>
          </a:p>
        </p:txBody>
      </p:sp>
    </p:spTree>
    <p:extLst>
      <p:ext uri="{BB962C8B-B14F-4D97-AF65-F5344CB8AC3E}">
        <p14:creationId xmlns:p14="http://schemas.microsoft.com/office/powerpoint/2010/main" val="37867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AEFFD1-2A3C-6240-A16B-B3BFCAD6A285}"/>
              </a:ext>
            </a:extLst>
          </p:cNvPr>
          <p:cNvSpPr txBox="1"/>
          <p:nvPr/>
        </p:nvSpPr>
        <p:spPr>
          <a:xfrm>
            <a:off x="857955" y="1272960"/>
            <a:ext cx="104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928E19-1251-9CE7-7880-4EDF82B7C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84"/>
            <a:ext cx="12192000" cy="2758774"/>
          </a:xfrm>
          <a:prstGeom prst="rect">
            <a:avLst/>
          </a:prstGeom>
        </p:spPr>
      </p:pic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9FCFBFDE-41D4-393D-909F-9AFCBEC25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81" y="747565"/>
            <a:ext cx="1589144" cy="777902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9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197C2965-6F3A-8F46-9709-D2C29860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133" y="765464"/>
            <a:ext cx="1307902" cy="760003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BCC170-1A9A-7490-EF2A-B1F1EE16726D}"/>
              </a:ext>
            </a:extLst>
          </p:cNvPr>
          <p:cNvSpPr txBox="1"/>
          <p:nvPr/>
        </p:nvSpPr>
        <p:spPr>
          <a:xfrm>
            <a:off x="7623958" y="2882349"/>
            <a:ext cx="4471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Prix de la meilleure communication orale </a:t>
            </a:r>
          </a:p>
          <a:p>
            <a:pPr algn="ctr"/>
            <a:r>
              <a:rPr lang="fr-FR" b="1" dirty="0"/>
              <a:t>Jeunes chirurgiens</a:t>
            </a:r>
          </a:p>
          <a:p>
            <a:pPr algn="ctr"/>
            <a:endParaRPr lang="fr-FR" dirty="0"/>
          </a:p>
          <a:p>
            <a:pPr algn="ctr"/>
            <a:r>
              <a:rPr lang="fr-FR" i="1" dirty="0"/>
              <a:t>Théophile Delorme</a:t>
            </a:r>
          </a:p>
          <a:p>
            <a:pPr algn="ctr"/>
            <a:r>
              <a:rPr lang="fr-FR" i="1" dirty="0"/>
              <a:t>Floris den </a:t>
            </a:r>
            <a:r>
              <a:rPr lang="fr-FR" i="1" dirty="0" err="1"/>
              <a:t>Hartog</a:t>
            </a:r>
            <a:endParaRPr lang="fr-FR" i="1" dirty="0"/>
          </a:p>
          <a:p>
            <a:pPr algn="ctr"/>
            <a:r>
              <a:rPr lang="fr-FR" i="1" dirty="0"/>
              <a:t>Alix </a:t>
            </a:r>
            <a:r>
              <a:rPr lang="fr-FR" i="1" dirty="0" err="1"/>
              <a:t>Donadieu</a:t>
            </a:r>
            <a:endParaRPr lang="fr-FR" i="1" dirty="0"/>
          </a:p>
          <a:p>
            <a:pPr algn="ctr"/>
            <a:r>
              <a:rPr lang="fr-FR" i="1" dirty="0"/>
              <a:t>Romane Hurel</a:t>
            </a:r>
          </a:p>
          <a:p>
            <a:pPr algn="ctr"/>
            <a:r>
              <a:rPr lang="fr-FR" i="1" dirty="0"/>
              <a:t>Julie </a:t>
            </a:r>
            <a:r>
              <a:rPr lang="fr-FR" i="1" dirty="0" err="1"/>
              <a:t>Turmine</a:t>
            </a:r>
            <a:endParaRPr lang="fr-FR" i="1" dirty="0"/>
          </a:p>
          <a:p>
            <a:pPr algn="ctr"/>
            <a:r>
              <a:rPr lang="fr-FR" i="1" dirty="0"/>
              <a:t>Tiphaine Layer</a:t>
            </a:r>
          </a:p>
          <a:p>
            <a:pPr algn="ctr"/>
            <a:r>
              <a:rPr lang="fr-FR" i="1" dirty="0"/>
              <a:t>Julia Berthelot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Vote de la salle en fin de symposium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DC9ABD-EC05-F8A8-18E4-158986BAF5F3}"/>
              </a:ext>
            </a:extLst>
          </p:cNvPr>
          <p:cNvSpPr txBox="1"/>
          <p:nvPr/>
        </p:nvSpPr>
        <p:spPr>
          <a:xfrm>
            <a:off x="96077" y="2923036"/>
            <a:ext cx="4677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Prix du meilleur poster</a:t>
            </a:r>
          </a:p>
          <a:p>
            <a:pPr algn="ctr"/>
            <a:r>
              <a:rPr lang="fr-FR" b="1" dirty="0"/>
              <a:t>du DIU Paroi</a:t>
            </a:r>
          </a:p>
          <a:p>
            <a:pPr algn="ctr"/>
            <a:endParaRPr lang="fr-FR" dirty="0"/>
          </a:p>
          <a:p>
            <a:pPr algn="ctr"/>
            <a:r>
              <a:rPr lang="fr-FR" i="1" dirty="0"/>
              <a:t>Maxime Vitry</a:t>
            </a:r>
          </a:p>
          <a:p>
            <a:pPr algn="ctr"/>
            <a:r>
              <a:rPr lang="fr-FR" i="1" dirty="0" err="1"/>
              <a:t>Kash</a:t>
            </a:r>
            <a:r>
              <a:rPr lang="fr-FR" i="1" dirty="0"/>
              <a:t> </a:t>
            </a:r>
            <a:r>
              <a:rPr lang="fr-FR" i="1" dirty="0" err="1"/>
              <a:t>Alao</a:t>
            </a:r>
            <a:endParaRPr lang="fr-FR" i="1" dirty="0"/>
          </a:p>
          <a:p>
            <a:pPr algn="ctr"/>
            <a:r>
              <a:rPr lang="fr-FR" i="1" dirty="0"/>
              <a:t>Tiphaine Layer</a:t>
            </a:r>
          </a:p>
          <a:p>
            <a:pPr algn="ctr"/>
            <a:r>
              <a:rPr lang="fr-FR" i="1" dirty="0"/>
              <a:t>Charles Roche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Présentation et vote pendant le Lunch</a:t>
            </a:r>
          </a:p>
        </p:txBody>
      </p:sp>
      <p:pic>
        <p:nvPicPr>
          <p:cNvPr id="6" name="Image 5" descr="Une image contenant texte, tasse, arts de la table&#10;&#10;Description générée automatiquement">
            <a:extLst>
              <a:ext uri="{FF2B5EF4-FFF2-40B4-BE49-F238E27FC236}">
                <a16:creationId xmlns:a16="http://schemas.microsoft.com/office/drawing/2014/main" id="{54A5EDB0-72A3-4CD7-AFD6-ACFAC1D08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505" y="3429000"/>
            <a:ext cx="39497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1"/>
    </mc:Choice>
    <mc:Fallback xmlns="">
      <p:transition spd="slow" advTm="82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moniteur&#10;&#10;Description générée automatiquement">
            <a:extLst>
              <a:ext uri="{FF2B5EF4-FFF2-40B4-BE49-F238E27FC236}">
                <a16:creationId xmlns:a16="http://schemas.microsoft.com/office/drawing/2014/main" id="{BB1DC830-8DF4-07E0-8DEA-CFBC843C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590"/>
            <a:ext cx="12192000" cy="61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662E6FC9-45B0-2A43-B9C8-37C780F8BF16}"/>
              </a:ext>
            </a:extLst>
          </p:cNvPr>
          <p:cNvSpPr txBox="1">
            <a:spLocks/>
          </p:cNvSpPr>
          <p:nvPr/>
        </p:nvSpPr>
        <p:spPr>
          <a:xfrm>
            <a:off x="180623" y="300310"/>
            <a:ext cx="10464800" cy="789552"/>
          </a:xfrm>
          <a:prstGeom prst="rect">
            <a:avLst/>
          </a:prstGeom>
          <a:gradFill>
            <a:gsLst>
              <a:gs pos="0">
                <a:srgbClr val="4FA9B5"/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5400000" scaled="0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XXXXXX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Autoévaluation en temps réel</a:t>
            </a:r>
            <a:endParaRPr lang="fr-FR" sz="1600" b="1" dirty="0">
              <a:solidFill>
                <a:prstClr val="white">
                  <a:lumMod val="50000"/>
                </a:prst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597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9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197C2965-6F3A-8F46-9709-D2C29860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33" y="318209"/>
            <a:ext cx="1307902" cy="760003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AEFFD1-2A3C-6240-A16B-B3BFCAD6A285}"/>
              </a:ext>
            </a:extLst>
          </p:cNvPr>
          <p:cNvSpPr txBox="1"/>
          <p:nvPr/>
        </p:nvSpPr>
        <p:spPr>
          <a:xfrm>
            <a:off x="857955" y="1272960"/>
            <a:ext cx="104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9FCFBFDE-41D4-393D-909F-9AFCBEC25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81" y="300310"/>
            <a:ext cx="1589144" cy="777902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46E5C0-AA52-C9D7-104C-59751EE5CF5B}"/>
              </a:ext>
            </a:extLst>
          </p:cNvPr>
          <p:cNvSpPr txBox="1"/>
          <p:nvPr/>
        </p:nvSpPr>
        <p:spPr>
          <a:xfrm>
            <a:off x="857955" y="1272960"/>
            <a:ext cx="1046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fr-FR" sz="1600" dirty="0">
              <a:solidFill>
                <a:prstClr val="white">
                  <a:lumMod val="50000"/>
                </a:prstClr>
              </a:solidFill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B28D64-5E24-3F07-2B09-CA4CEAF57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00" y="1272960"/>
            <a:ext cx="9697781" cy="56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1"/>
    </mc:Choice>
    <mc:Fallback xmlns="">
      <p:transition spd="slow" advTm="82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662E6FC9-45B0-2A43-B9C8-37C780F8BF16}"/>
              </a:ext>
            </a:extLst>
          </p:cNvPr>
          <p:cNvSpPr txBox="1">
            <a:spLocks/>
          </p:cNvSpPr>
          <p:nvPr/>
        </p:nvSpPr>
        <p:spPr>
          <a:xfrm>
            <a:off x="180623" y="300310"/>
            <a:ext cx="10464800" cy="789552"/>
          </a:xfrm>
          <a:prstGeom prst="rect">
            <a:avLst/>
          </a:prstGeom>
          <a:gradFill>
            <a:gsLst>
              <a:gs pos="0">
                <a:srgbClr val="4FA9B5"/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5400000" scaled="0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XXXXXX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Club Hernie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Participation au registre (validait APP) maintenant un DPC +++</a:t>
            </a:r>
          </a:p>
        </p:txBody>
      </p:sp>
      <p:pic>
        <p:nvPicPr>
          <p:cNvPr id="9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197C2965-6F3A-8F46-9709-D2C29860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378" y="318210"/>
            <a:ext cx="828656" cy="481520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E7B02C-FF2D-0A44-A789-D1BA1511F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1" t="6907" r="1712" b="17686"/>
          <a:stretch/>
        </p:blipFill>
        <p:spPr>
          <a:xfrm>
            <a:off x="10645422" y="295632"/>
            <a:ext cx="1401337" cy="7942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22C2C6-F9B2-DB40-B50A-11BCFDB4D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0" y="1255550"/>
            <a:ext cx="5474970" cy="52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6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662E6FC9-45B0-2A43-B9C8-37C780F8BF16}"/>
              </a:ext>
            </a:extLst>
          </p:cNvPr>
          <p:cNvSpPr txBox="1">
            <a:spLocks/>
          </p:cNvSpPr>
          <p:nvPr/>
        </p:nvSpPr>
        <p:spPr>
          <a:xfrm>
            <a:off x="180623" y="300310"/>
            <a:ext cx="10464800" cy="789552"/>
          </a:xfrm>
          <a:prstGeom prst="rect">
            <a:avLst/>
          </a:prstGeom>
          <a:gradFill>
            <a:gsLst>
              <a:gs pos="0">
                <a:srgbClr val="4FA9B5"/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5400000" scaled="0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XXXXXX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AG du </a:t>
            </a: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Club Hernie</a:t>
            </a:r>
          </a:p>
          <a:p>
            <a:pPr algn="ctr">
              <a:defRPr/>
            </a:pPr>
            <a:r>
              <a:rPr lang="fr-FR" sz="1600" b="1" dirty="0">
                <a:solidFill>
                  <a:srgbClr val="4597A0"/>
                </a:solidFill>
                <a:latin typeface="Calibri Light" panose="020F0302020204030204"/>
              </a:rPr>
              <a:t>16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/06/2022</a:t>
            </a:r>
            <a:endParaRPr lang="fr-FR" sz="1600" b="1" dirty="0">
              <a:solidFill>
                <a:prstClr val="white">
                  <a:lumMod val="50000"/>
                </a:prst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597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9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197C2965-6F3A-8F46-9709-D2C29860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33" y="318209"/>
            <a:ext cx="1307902" cy="760003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AEFFD1-2A3C-6240-A16B-B3BFCAD6A285}"/>
              </a:ext>
            </a:extLst>
          </p:cNvPr>
          <p:cNvSpPr txBox="1"/>
          <p:nvPr/>
        </p:nvSpPr>
        <p:spPr>
          <a:xfrm>
            <a:off x="857955" y="1272960"/>
            <a:ext cx="104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9FCFBFDE-41D4-393D-909F-9AFCBEC25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81" y="300310"/>
            <a:ext cx="1589144" cy="777902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46E5C0-AA52-C9D7-104C-59751EE5CF5B}"/>
              </a:ext>
            </a:extLst>
          </p:cNvPr>
          <p:cNvSpPr txBox="1"/>
          <p:nvPr/>
        </p:nvSpPr>
        <p:spPr>
          <a:xfrm>
            <a:off x="857955" y="1272960"/>
            <a:ext cx="10464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Rapport Moral (JF Gillion), </a:t>
            </a:r>
          </a:p>
          <a:p>
            <a:pPr lvl="2">
              <a:defRPr/>
            </a:pPr>
            <a:r>
              <a:rPr lang="fr-FR" sz="1000" dirty="0">
                <a:solidFill>
                  <a:prstClr val="white">
                    <a:lumMod val="50000"/>
                  </a:prstClr>
                </a:solidFill>
              </a:rPr>
              <a:t> </a:t>
            </a:r>
          </a:p>
          <a:p>
            <a:pPr lvl="1">
              <a:defRPr/>
            </a:pPr>
            <a:r>
              <a:rPr lang="fr-FR" sz="1600" b="1" dirty="0">
                <a:solidFill>
                  <a:prstClr val="white">
                    <a:lumMod val="50000"/>
                  </a:prstClr>
                </a:solidFill>
              </a:rPr>
              <a:t>V3 bilingue </a:t>
            </a:r>
          </a:p>
          <a:p>
            <a:pPr lvl="2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Qq bugs au démarrage (comme en V2 et V1 d’ailleurs)</a:t>
            </a:r>
          </a:p>
          <a:p>
            <a:pPr lvl="2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Notre système d’exploitation était obsolète</a:t>
            </a:r>
          </a:p>
          <a:p>
            <a:pPr lvl="2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Système ‘à bulles’</a:t>
            </a:r>
          </a:p>
          <a:p>
            <a:pPr lvl="2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et collègues anglophones</a:t>
            </a:r>
          </a:p>
          <a:p>
            <a:pPr lvl="2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PM </a:t>
            </a:r>
            <a:r>
              <a:rPr lang="fr-FR" sz="1600" dirty="0" err="1">
                <a:solidFill>
                  <a:prstClr val="white">
                    <a:lumMod val="50000"/>
                  </a:prstClr>
                </a:solidFill>
              </a:rPr>
              <a:t>studies</a:t>
            </a: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 / </a:t>
            </a:r>
            <a:r>
              <a:rPr lang="fr-FR" sz="1600" dirty="0" err="1">
                <a:solidFill>
                  <a:prstClr val="white">
                    <a:lumMod val="50000"/>
                  </a:prstClr>
                </a:solidFill>
              </a:rPr>
              <a:t>cooperative</a:t>
            </a: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fr-FR" sz="1600" dirty="0" err="1">
                <a:solidFill>
                  <a:prstClr val="white">
                    <a:lumMod val="50000"/>
                  </a:prstClr>
                </a:solidFill>
              </a:rPr>
              <a:t>studies</a:t>
            </a: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)</a:t>
            </a:r>
          </a:p>
          <a:p>
            <a:pPr lvl="1">
              <a:defRPr/>
            </a:pPr>
            <a:endParaRPr lang="fr-FR" sz="1600" dirty="0">
              <a:solidFill>
                <a:prstClr val="white">
                  <a:lumMod val="50000"/>
                </a:prstClr>
              </a:solidFill>
            </a:endParaRPr>
          </a:p>
          <a:p>
            <a:pPr lvl="1">
              <a:defRPr/>
            </a:pPr>
            <a:r>
              <a:rPr lang="fr-FR" sz="1600" b="1" dirty="0">
                <a:solidFill>
                  <a:prstClr val="white">
                    <a:lumMod val="50000"/>
                  </a:prstClr>
                </a:solidFill>
              </a:rPr>
              <a:t>Héberge la RCP Paroi online mensuelle</a:t>
            </a:r>
          </a:p>
          <a:p>
            <a:pPr lvl="2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Succès qualitatif</a:t>
            </a:r>
          </a:p>
          <a:p>
            <a:pPr lvl="2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Succès quantitatif</a:t>
            </a:r>
          </a:p>
          <a:p>
            <a:pPr lvl="3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&gt; 100 dossiers traités depuis Mars 2021</a:t>
            </a:r>
          </a:p>
          <a:p>
            <a:pPr lvl="3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&gt; 50 chirurgiens demandeurs d’avis</a:t>
            </a:r>
          </a:p>
          <a:p>
            <a:pPr lvl="3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principalement CH et CHU</a:t>
            </a:r>
          </a:p>
          <a:p>
            <a:pPr lvl="3">
              <a:defRPr/>
            </a:pPr>
            <a:r>
              <a:rPr lang="fr-FR" sz="1600" dirty="0">
                <a:solidFill>
                  <a:prstClr val="white">
                    <a:lumMod val="50000"/>
                  </a:prstClr>
                </a:solidFill>
              </a:rPr>
              <a:t>=&gt; </a:t>
            </a:r>
            <a:r>
              <a:rPr lang="fr-FR" sz="1600" b="1" dirty="0">
                <a:solidFill>
                  <a:prstClr val="white">
                    <a:lumMod val="50000"/>
                  </a:prstClr>
                </a:solidFill>
              </a:rPr>
              <a:t>Intérêt majeur en Santé publique +++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533E466-DDF7-B2A0-8D9F-818B71132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07" b="5867"/>
          <a:stretch/>
        </p:blipFill>
        <p:spPr>
          <a:xfrm>
            <a:off x="5861752" y="2407130"/>
            <a:ext cx="6297542" cy="28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1"/>
    </mc:Choice>
    <mc:Fallback xmlns="">
      <p:transition spd="slow" advTm="829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216</Words>
  <Application>Microsoft Macintosh PowerPoint</Application>
  <PresentationFormat>Grand écran</PresentationFormat>
  <Paragraphs>65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Thème Office</vt:lpstr>
      <vt:lpstr>Mot de la fin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 de la fin</dc:title>
  <dc:creator>JEAN GILLION</dc:creator>
  <cp:lastModifiedBy>JEAN GILLION</cp:lastModifiedBy>
  <cp:revision>3</cp:revision>
  <dcterms:created xsi:type="dcterms:W3CDTF">2022-06-16T10:09:14Z</dcterms:created>
  <dcterms:modified xsi:type="dcterms:W3CDTF">2022-06-16T10:56:18Z</dcterms:modified>
</cp:coreProperties>
</file>