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263" r:id="rId4"/>
    <p:sldId id="276" r:id="rId5"/>
    <p:sldId id="265" r:id="rId6"/>
    <p:sldId id="279" r:id="rId7"/>
    <p:sldId id="261" r:id="rId8"/>
    <p:sldId id="280" r:id="rId9"/>
    <p:sldId id="283" r:id="rId10"/>
    <p:sldId id="282" r:id="rId11"/>
    <p:sldId id="284" r:id="rId12"/>
    <p:sldId id="259" r:id="rId13"/>
    <p:sldId id="289" r:id="rId14"/>
    <p:sldId id="286" r:id="rId15"/>
    <p:sldId id="278" r:id="rId16"/>
    <p:sldId id="285" r:id="rId17"/>
    <p:sldId id="268" r:id="rId18"/>
    <p:sldId id="314" r:id="rId19"/>
    <p:sldId id="312" r:id="rId20"/>
    <p:sldId id="307" r:id="rId21"/>
    <p:sldId id="309" r:id="rId22"/>
    <p:sldId id="313" r:id="rId23"/>
    <p:sldId id="299" r:id="rId24"/>
    <p:sldId id="298" r:id="rId25"/>
    <p:sldId id="300" r:id="rId26"/>
    <p:sldId id="288" r:id="rId27"/>
    <p:sldId id="297" r:id="rId28"/>
    <p:sldId id="293" r:id="rId29"/>
    <p:sldId id="294" r:id="rId30"/>
    <p:sldId id="262" r:id="rId31"/>
    <p:sldId id="310" r:id="rId32"/>
    <p:sldId id="311" r:id="rId33"/>
    <p:sldId id="272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1744" autoAdjust="0"/>
  </p:normalViewPr>
  <p:slideViewPr>
    <p:cSldViewPr snapToGrid="0">
      <p:cViewPr varScale="1">
        <p:scale>
          <a:sx n="51" d="100"/>
          <a:sy n="51" d="100"/>
        </p:scale>
        <p:origin x="1256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4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52A6B3-B2FA-48C7-BCAD-D90A61E855C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A2D06CE-A378-4316-8009-9463BB162C8B}">
      <dgm:prSet phldrT="[Texte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fr-FR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Ø &gt; 3 cm</a:t>
          </a:r>
        </a:p>
      </dgm:t>
    </dgm:pt>
    <dgm:pt modelId="{7FAAC019-1312-47E8-9EA9-37D6EE2CFCA9}" type="parTrans" cxnId="{3B0F593D-28E1-48E5-9978-11AE8CD958BA}">
      <dgm:prSet/>
      <dgm:spPr/>
      <dgm:t>
        <a:bodyPr/>
        <a:lstStyle/>
        <a:p>
          <a:endParaRPr lang="fr-FR"/>
        </a:p>
      </dgm:t>
    </dgm:pt>
    <dgm:pt modelId="{C933BCA9-6A2C-4585-AF7D-77BA763156B2}" type="sibTrans" cxnId="{3B0F593D-28E1-48E5-9978-11AE8CD958BA}">
      <dgm:prSet/>
      <dgm:spPr/>
      <dgm:t>
        <a:bodyPr/>
        <a:lstStyle/>
        <a:p>
          <a:endParaRPr lang="fr-FR"/>
        </a:p>
      </dgm:t>
    </dgm:pt>
    <dgm:pt modelId="{A127D262-03EF-4759-8023-EA1AB6F3872C}">
      <dgm:prSet phldrT="[Texte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fr-FR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3 - 6 cm</a:t>
          </a:r>
        </a:p>
      </dgm:t>
    </dgm:pt>
    <dgm:pt modelId="{D2984E23-6036-4782-836E-18CC75398D49}" type="parTrans" cxnId="{F151055D-48B6-4DA8-A9B1-D7293A6EACE1}">
      <dgm:prSet/>
      <dgm:spPr/>
      <dgm:t>
        <a:bodyPr/>
        <a:lstStyle/>
        <a:p>
          <a:endParaRPr lang="fr-FR"/>
        </a:p>
      </dgm:t>
    </dgm:pt>
    <dgm:pt modelId="{FA664065-8ECB-4DD4-82E1-CB4BA47E7C23}" type="sibTrans" cxnId="{F151055D-48B6-4DA8-A9B1-D7293A6EACE1}">
      <dgm:prSet/>
      <dgm:spPr/>
      <dgm:t>
        <a:bodyPr/>
        <a:lstStyle/>
        <a:p>
          <a:endParaRPr lang="fr-FR"/>
        </a:p>
      </dgm:t>
    </dgm:pt>
    <dgm:pt modelId="{EC6E45BF-224A-496F-846B-F60A5EC4D7C5}">
      <dgm:prSet phldrT="[Texte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fr-FR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Voie Combinée</a:t>
          </a:r>
        </a:p>
      </dgm:t>
    </dgm:pt>
    <dgm:pt modelId="{AB9C8021-0BEF-4D3E-8158-5C927D82017E}" type="parTrans" cxnId="{9C6033E7-D82A-4497-BA9A-AD072DF99F56}">
      <dgm:prSet/>
      <dgm:spPr/>
      <dgm:t>
        <a:bodyPr/>
        <a:lstStyle/>
        <a:p>
          <a:endParaRPr lang="fr-FR"/>
        </a:p>
      </dgm:t>
    </dgm:pt>
    <dgm:pt modelId="{EBB2B8FB-02F6-49DE-82C8-F10D29438A25}" type="sibTrans" cxnId="{9C6033E7-D82A-4497-BA9A-AD072DF99F56}">
      <dgm:prSet/>
      <dgm:spPr/>
      <dgm:t>
        <a:bodyPr/>
        <a:lstStyle/>
        <a:p>
          <a:endParaRPr lang="fr-FR"/>
        </a:p>
      </dgm:t>
    </dgm:pt>
    <dgm:pt modelId="{73569F47-9E2A-43AB-ABEE-C74F4F07F36A}">
      <dgm:prSet phldrT="[Texte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fr-FR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Open</a:t>
          </a:r>
        </a:p>
      </dgm:t>
    </dgm:pt>
    <dgm:pt modelId="{64EF6DF8-275A-4AE1-8F8B-E7141A470AC7}" type="parTrans" cxnId="{B8C21F61-E062-44F7-923A-F50C5C9CCF39}">
      <dgm:prSet/>
      <dgm:spPr/>
      <dgm:t>
        <a:bodyPr/>
        <a:lstStyle/>
        <a:p>
          <a:endParaRPr lang="fr-FR"/>
        </a:p>
      </dgm:t>
    </dgm:pt>
    <dgm:pt modelId="{FCAE6B66-587E-4A00-8FB1-C85ECCECB75C}" type="sibTrans" cxnId="{B8C21F61-E062-44F7-923A-F50C5C9CCF39}">
      <dgm:prSet/>
      <dgm:spPr/>
      <dgm:t>
        <a:bodyPr/>
        <a:lstStyle/>
        <a:p>
          <a:endParaRPr lang="fr-FR"/>
        </a:p>
      </dgm:t>
    </dgm:pt>
    <dgm:pt modelId="{31C3441A-E832-4F53-AF20-421D9F861614}">
      <dgm:prSet phldrT="[Texte]" custT="1"/>
      <dgm:spPr/>
      <dgm:t>
        <a:bodyPr/>
        <a:lstStyle/>
        <a:p>
          <a:r>
            <a:rPr lang="fr-FR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Ø &gt; 10 cm </a:t>
          </a:r>
        </a:p>
      </dgm:t>
    </dgm:pt>
    <dgm:pt modelId="{EEB80669-4367-47EB-888C-39B9EDF0DC16}" type="parTrans" cxnId="{F6B9663B-BA26-4909-9D12-01638770E76A}">
      <dgm:prSet/>
      <dgm:spPr/>
      <dgm:t>
        <a:bodyPr/>
        <a:lstStyle/>
        <a:p>
          <a:endParaRPr lang="fr-FR"/>
        </a:p>
      </dgm:t>
    </dgm:pt>
    <dgm:pt modelId="{CCD27FD4-3E75-4B85-B88C-4C592FBBC920}" type="sibTrans" cxnId="{F6B9663B-BA26-4909-9D12-01638770E76A}">
      <dgm:prSet/>
      <dgm:spPr/>
      <dgm:t>
        <a:bodyPr/>
        <a:lstStyle/>
        <a:p>
          <a:endParaRPr lang="fr-FR"/>
        </a:p>
      </dgm:t>
    </dgm:pt>
    <dgm:pt modelId="{7BCE6EF7-AE5C-455E-8909-00C711CF1E13}">
      <dgm:prSet phldrT="[Texte]" custT="1"/>
      <dgm:spPr/>
      <dgm:t>
        <a:bodyPr/>
        <a:lstStyle/>
        <a:p>
          <a:r>
            <a:rPr lang="fr-FR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Open + SCA</a:t>
          </a:r>
        </a:p>
      </dgm:t>
    </dgm:pt>
    <dgm:pt modelId="{68ADA1AB-C32A-4EA1-8E20-D1D276B79185}" type="parTrans" cxnId="{C0EC6949-50B5-48A6-9DC3-FABEE5B894B8}">
      <dgm:prSet/>
      <dgm:spPr/>
      <dgm:t>
        <a:bodyPr/>
        <a:lstStyle/>
        <a:p>
          <a:endParaRPr lang="fr-FR"/>
        </a:p>
      </dgm:t>
    </dgm:pt>
    <dgm:pt modelId="{362917D9-8BDF-44DA-80D3-48E6A67B2BF7}" type="sibTrans" cxnId="{C0EC6949-50B5-48A6-9DC3-FABEE5B894B8}">
      <dgm:prSet/>
      <dgm:spPr/>
      <dgm:t>
        <a:bodyPr/>
        <a:lstStyle/>
        <a:p>
          <a:endParaRPr lang="fr-FR"/>
        </a:p>
      </dgm:t>
    </dgm:pt>
    <dgm:pt modelId="{8E63943F-510E-48FE-AE79-CE7C1B754B51}">
      <dgm:prSet phldrT="[Texte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fr-FR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6 - 10 cm</a:t>
          </a:r>
        </a:p>
      </dgm:t>
    </dgm:pt>
    <dgm:pt modelId="{1C1FF159-0C5B-4C94-BE0C-D2B110A7F64E}" type="parTrans" cxnId="{0ECB0FA2-4263-4C21-9B86-55641ACE7E69}">
      <dgm:prSet/>
      <dgm:spPr/>
      <dgm:t>
        <a:bodyPr/>
        <a:lstStyle/>
        <a:p>
          <a:endParaRPr lang="fr-FR"/>
        </a:p>
      </dgm:t>
    </dgm:pt>
    <dgm:pt modelId="{988AD678-C326-41C3-BF24-C4A971153BBB}" type="sibTrans" cxnId="{0ECB0FA2-4263-4C21-9B86-55641ACE7E69}">
      <dgm:prSet/>
      <dgm:spPr/>
      <dgm:t>
        <a:bodyPr/>
        <a:lstStyle/>
        <a:p>
          <a:endParaRPr lang="fr-FR"/>
        </a:p>
      </dgm:t>
    </dgm:pt>
    <dgm:pt modelId="{A51ED3C3-96F3-44B9-9396-68463A263BD1}">
      <dgm:prSet phldrT="[Texte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fr-FR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Coelioscopie</a:t>
          </a:r>
        </a:p>
      </dgm:t>
    </dgm:pt>
    <dgm:pt modelId="{B809C370-A44C-4B5C-863A-A4F6DEAF9268}" type="parTrans" cxnId="{825109C3-DFCD-4D5D-8D78-3C7F5C9EE7D8}">
      <dgm:prSet/>
      <dgm:spPr/>
      <dgm:t>
        <a:bodyPr/>
        <a:lstStyle/>
        <a:p>
          <a:endParaRPr lang="fr-FR"/>
        </a:p>
      </dgm:t>
    </dgm:pt>
    <dgm:pt modelId="{474EF26C-8A2E-456C-BF2A-DBF4C31CFBD3}" type="sibTrans" cxnId="{825109C3-DFCD-4D5D-8D78-3C7F5C9EE7D8}">
      <dgm:prSet/>
      <dgm:spPr/>
      <dgm:t>
        <a:bodyPr/>
        <a:lstStyle/>
        <a:p>
          <a:endParaRPr lang="fr-FR"/>
        </a:p>
      </dgm:t>
    </dgm:pt>
    <dgm:pt modelId="{97F49770-6400-4D43-A63E-65E268919453}" type="pres">
      <dgm:prSet presAssocID="{0252A6B3-B2FA-48C7-BCAD-D90A61E855C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8BDD253-FF0D-4399-9BCF-DAFA6F0760FB}" type="pres">
      <dgm:prSet presAssocID="{5A2D06CE-A378-4316-8009-9463BB162C8B}" presName="hierRoot1" presStyleCnt="0"/>
      <dgm:spPr/>
    </dgm:pt>
    <dgm:pt modelId="{E03FF734-804D-4685-81AD-707ACB0E0AC2}" type="pres">
      <dgm:prSet presAssocID="{5A2D06CE-A378-4316-8009-9463BB162C8B}" presName="composite" presStyleCnt="0"/>
      <dgm:spPr/>
    </dgm:pt>
    <dgm:pt modelId="{C4055977-5882-4B60-B487-5C1C869BE27F}" type="pres">
      <dgm:prSet presAssocID="{5A2D06CE-A378-4316-8009-9463BB162C8B}" presName="background" presStyleLbl="node0" presStyleIdx="0" presStyleCnt="1"/>
      <dgm:spPr/>
    </dgm:pt>
    <dgm:pt modelId="{28D32C4B-CEA9-4A09-8137-63E47482D18E}" type="pres">
      <dgm:prSet presAssocID="{5A2D06CE-A378-4316-8009-9463BB162C8B}" presName="text" presStyleLbl="fgAcc0" presStyleIdx="0" presStyleCnt="1">
        <dgm:presLayoutVars>
          <dgm:chPref val="3"/>
        </dgm:presLayoutVars>
      </dgm:prSet>
      <dgm:spPr/>
    </dgm:pt>
    <dgm:pt modelId="{0B7CDA44-EF31-4D85-9872-00423328A5FD}" type="pres">
      <dgm:prSet presAssocID="{5A2D06CE-A378-4316-8009-9463BB162C8B}" presName="hierChild2" presStyleCnt="0"/>
      <dgm:spPr/>
    </dgm:pt>
    <dgm:pt modelId="{71EE2945-5731-449A-AD13-0759E29BB627}" type="pres">
      <dgm:prSet presAssocID="{D2984E23-6036-4782-836E-18CC75398D49}" presName="Name10" presStyleLbl="parChTrans1D2" presStyleIdx="0" presStyleCnt="3"/>
      <dgm:spPr/>
    </dgm:pt>
    <dgm:pt modelId="{6BB75D99-E2E9-414B-B6D2-A62893F93BFC}" type="pres">
      <dgm:prSet presAssocID="{A127D262-03EF-4759-8023-EA1AB6F3872C}" presName="hierRoot2" presStyleCnt="0"/>
      <dgm:spPr/>
    </dgm:pt>
    <dgm:pt modelId="{9B524471-BC70-47E8-AB30-BA6D0A4E8D34}" type="pres">
      <dgm:prSet presAssocID="{A127D262-03EF-4759-8023-EA1AB6F3872C}" presName="composite2" presStyleCnt="0"/>
      <dgm:spPr/>
    </dgm:pt>
    <dgm:pt modelId="{AD1FB48D-D830-4C68-9F2A-395B9F0FF1E6}" type="pres">
      <dgm:prSet presAssocID="{A127D262-03EF-4759-8023-EA1AB6F3872C}" presName="background2" presStyleLbl="node2" presStyleIdx="0" presStyleCnt="3"/>
      <dgm:spPr/>
    </dgm:pt>
    <dgm:pt modelId="{38388839-2799-435C-9246-1AB83804ACFF}" type="pres">
      <dgm:prSet presAssocID="{A127D262-03EF-4759-8023-EA1AB6F3872C}" presName="text2" presStyleLbl="fgAcc2" presStyleIdx="0" presStyleCnt="3">
        <dgm:presLayoutVars>
          <dgm:chPref val="3"/>
        </dgm:presLayoutVars>
      </dgm:prSet>
      <dgm:spPr/>
    </dgm:pt>
    <dgm:pt modelId="{CD0C52B3-D11C-4118-8C84-97FBF466F26D}" type="pres">
      <dgm:prSet presAssocID="{A127D262-03EF-4759-8023-EA1AB6F3872C}" presName="hierChild3" presStyleCnt="0"/>
      <dgm:spPr/>
    </dgm:pt>
    <dgm:pt modelId="{8A96823F-6573-43DC-B7D9-3529189488BA}" type="pres">
      <dgm:prSet presAssocID="{B809C370-A44C-4B5C-863A-A4F6DEAF9268}" presName="Name17" presStyleLbl="parChTrans1D3" presStyleIdx="0" presStyleCnt="4"/>
      <dgm:spPr/>
    </dgm:pt>
    <dgm:pt modelId="{49115F85-C83C-4CDE-B835-3BD2454DDA59}" type="pres">
      <dgm:prSet presAssocID="{A51ED3C3-96F3-44B9-9396-68463A263BD1}" presName="hierRoot3" presStyleCnt="0"/>
      <dgm:spPr/>
    </dgm:pt>
    <dgm:pt modelId="{90439D13-1BA4-42DB-8346-89CAE48F40FF}" type="pres">
      <dgm:prSet presAssocID="{A51ED3C3-96F3-44B9-9396-68463A263BD1}" presName="composite3" presStyleCnt="0"/>
      <dgm:spPr/>
    </dgm:pt>
    <dgm:pt modelId="{170FEFBE-BC7F-4680-8500-63A44253C339}" type="pres">
      <dgm:prSet presAssocID="{A51ED3C3-96F3-44B9-9396-68463A263BD1}" presName="background3" presStyleLbl="node3" presStyleIdx="0" presStyleCnt="4"/>
      <dgm:spPr/>
    </dgm:pt>
    <dgm:pt modelId="{A65F900C-E5F9-4790-9B61-D7743D0A48D8}" type="pres">
      <dgm:prSet presAssocID="{A51ED3C3-96F3-44B9-9396-68463A263BD1}" presName="text3" presStyleLbl="fgAcc3" presStyleIdx="0" presStyleCnt="4">
        <dgm:presLayoutVars>
          <dgm:chPref val="3"/>
        </dgm:presLayoutVars>
      </dgm:prSet>
      <dgm:spPr/>
    </dgm:pt>
    <dgm:pt modelId="{4796376E-2A53-491A-9ED0-C737CC8EFDA6}" type="pres">
      <dgm:prSet presAssocID="{A51ED3C3-96F3-44B9-9396-68463A263BD1}" presName="hierChild4" presStyleCnt="0"/>
      <dgm:spPr/>
    </dgm:pt>
    <dgm:pt modelId="{3DD407CE-B044-4A20-9762-4C1FE6C24E32}" type="pres">
      <dgm:prSet presAssocID="{1C1FF159-0C5B-4C94-BE0C-D2B110A7F64E}" presName="Name10" presStyleLbl="parChTrans1D2" presStyleIdx="1" presStyleCnt="3"/>
      <dgm:spPr/>
    </dgm:pt>
    <dgm:pt modelId="{5DCF6C65-B551-415D-8DEC-1019F780E515}" type="pres">
      <dgm:prSet presAssocID="{8E63943F-510E-48FE-AE79-CE7C1B754B51}" presName="hierRoot2" presStyleCnt="0"/>
      <dgm:spPr/>
    </dgm:pt>
    <dgm:pt modelId="{775BAA83-A011-4237-8845-A23D4C3FC300}" type="pres">
      <dgm:prSet presAssocID="{8E63943F-510E-48FE-AE79-CE7C1B754B51}" presName="composite2" presStyleCnt="0"/>
      <dgm:spPr/>
    </dgm:pt>
    <dgm:pt modelId="{0393CC23-30C8-4AE7-87D9-D5C857FF3B9C}" type="pres">
      <dgm:prSet presAssocID="{8E63943F-510E-48FE-AE79-CE7C1B754B51}" presName="background2" presStyleLbl="node2" presStyleIdx="1" presStyleCnt="3"/>
      <dgm:spPr/>
    </dgm:pt>
    <dgm:pt modelId="{6DBE9BD7-748E-4A16-9841-E77A32E051D9}" type="pres">
      <dgm:prSet presAssocID="{8E63943F-510E-48FE-AE79-CE7C1B754B51}" presName="text2" presStyleLbl="fgAcc2" presStyleIdx="1" presStyleCnt="3" custLinFactNeighborX="31055" custLinFactNeighborY="17090">
        <dgm:presLayoutVars>
          <dgm:chPref val="3"/>
        </dgm:presLayoutVars>
      </dgm:prSet>
      <dgm:spPr/>
    </dgm:pt>
    <dgm:pt modelId="{9CDA9FA2-52A0-4878-BC85-ACA5EE771FA2}" type="pres">
      <dgm:prSet presAssocID="{8E63943F-510E-48FE-AE79-CE7C1B754B51}" presName="hierChild3" presStyleCnt="0"/>
      <dgm:spPr/>
    </dgm:pt>
    <dgm:pt modelId="{4ACC84D5-A396-43E9-B4AE-DED66CB93510}" type="pres">
      <dgm:prSet presAssocID="{AB9C8021-0BEF-4D3E-8158-5C927D82017E}" presName="Name17" presStyleLbl="parChTrans1D3" presStyleIdx="1" presStyleCnt="4"/>
      <dgm:spPr/>
    </dgm:pt>
    <dgm:pt modelId="{12C537D1-359A-42FF-A4AC-520ED608A57A}" type="pres">
      <dgm:prSet presAssocID="{EC6E45BF-224A-496F-846B-F60A5EC4D7C5}" presName="hierRoot3" presStyleCnt="0"/>
      <dgm:spPr/>
    </dgm:pt>
    <dgm:pt modelId="{FDDC2F70-DF71-4DB7-8A8F-F8B77F3A4522}" type="pres">
      <dgm:prSet presAssocID="{EC6E45BF-224A-496F-846B-F60A5EC4D7C5}" presName="composite3" presStyleCnt="0"/>
      <dgm:spPr/>
    </dgm:pt>
    <dgm:pt modelId="{280A06BD-DB2A-4DEA-BE32-BACB11702FC5}" type="pres">
      <dgm:prSet presAssocID="{EC6E45BF-224A-496F-846B-F60A5EC4D7C5}" presName="background3" presStyleLbl="node3" presStyleIdx="1" presStyleCnt="4"/>
      <dgm:spPr/>
    </dgm:pt>
    <dgm:pt modelId="{288E7E55-05E6-480D-A58A-6BB640335261}" type="pres">
      <dgm:prSet presAssocID="{EC6E45BF-224A-496F-846B-F60A5EC4D7C5}" presName="text3" presStyleLbl="fgAcc3" presStyleIdx="1" presStyleCnt="4">
        <dgm:presLayoutVars>
          <dgm:chPref val="3"/>
        </dgm:presLayoutVars>
      </dgm:prSet>
      <dgm:spPr/>
    </dgm:pt>
    <dgm:pt modelId="{4538060B-0CE0-43FB-BBA3-2DD4323369FC}" type="pres">
      <dgm:prSet presAssocID="{EC6E45BF-224A-496F-846B-F60A5EC4D7C5}" presName="hierChild4" presStyleCnt="0"/>
      <dgm:spPr/>
    </dgm:pt>
    <dgm:pt modelId="{B293066E-0DD0-4C08-B67F-95F67BAB2730}" type="pres">
      <dgm:prSet presAssocID="{64EF6DF8-275A-4AE1-8F8B-E7141A470AC7}" presName="Name17" presStyleLbl="parChTrans1D3" presStyleIdx="2" presStyleCnt="4"/>
      <dgm:spPr/>
    </dgm:pt>
    <dgm:pt modelId="{C6F4DDB2-2A77-4029-ADAE-3F5CFA6BCEBC}" type="pres">
      <dgm:prSet presAssocID="{73569F47-9E2A-43AB-ABEE-C74F4F07F36A}" presName="hierRoot3" presStyleCnt="0"/>
      <dgm:spPr/>
    </dgm:pt>
    <dgm:pt modelId="{A795171E-5181-4127-8D1B-D925860F722B}" type="pres">
      <dgm:prSet presAssocID="{73569F47-9E2A-43AB-ABEE-C74F4F07F36A}" presName="composite3" presStyleCnt="0"/>
      <dgm:spPr/>
    </dgm:pt>
    <dgm:pt modelId="{F8A966A1-DF0E-4618-92A4-BE4940D4C9C3}" type="pres">
      <dgm:prSet presAssocID="{73569F47-9E2A-43AB-ABEE-C74F4F07F36A}" presName="background3" presStyleLbl="node3" presStyleIdx="2" presStyleCnt="4"/>
      <dgm:spPr/>
    </dgm:pt>
    <dgm:pt modelId="{9D4F8215-6CAD-4749-BEE3-BF83747C0F62}" type="pres">
      <dgm:prSet presAssocID="{73569F47-9E2A-43AB-ABEE-C74F4F07F36A}" presName="text3" presStyleLbl="fgAcc3" presStyleIdx="2" presStyleCnt="4">
        <dgm:presLayoutVars>
          <dgm:chPref val="3"/>
        </dgm:presLayoutVars>
      </dgm:prSet>
      <dgm:spPr/>
    </dgm:pt>
    <dgm:pt modelId="{A7BE4927-BF64-43C2-A31C-E2AD9776B80D}" type="pres">
      <dgm:prSet presAssocID="{73569F47-9E2A-43AB-ABEE-C74F4F07F36A}" presName="hierChild4" presStyleCnt="0"/>
      <dgm:spPr/>
    </dgm:pt>
    <dgm:pt modelId="{EAC713E5-996E-466F-9F4B-7CD1A20B98B3}" type="pres">
      <dgm:prSet presAssocID="{EEB80669-4367-47EB-888C-39B9EDF0DC16}" presName="Name10" presStyleLbl="parChTrans1D2" presStyleIdx="2" presStyleCnt="3"/>
      <dgm:spPr/>
    </dgm:pt>
    <dgm:pt modelId="{D2811AB7-67A5-4618-A9A2-B616D44583DF}" type="pres">
      <dgm:prSet presAssocID="{31C3441A-E832-4F53-AF20-421D9F861614}" presName="hierRoot2" presStyleCnt="0"/>
      <dgm:spPr/>
    </dgm:pt>
    <dgm:pt modelId="{B837E7C8-8C55-4850-BEDE-5D4AA4B45F1C}" type="pres">
      <dgm:prSet presAssocID="{31C3441A-E832-4F53-AF20-421D9F861614}" presName="composite2" presStyleCnt="0"/>
      <dgm:spPr/>
    </dgm:pt>
    <dgm:pt modelId="{A3DEDAF7-BFA4-4AFF-BA28-955A8E76EFF6}" type="pres">
      <dgm:prSet presAssocID="{31C3441A-E832-4F53-AF20-421D9F861614}" presName="background2" presStyleLbl="node2" presStyleIdx="2" presStyleCnt="3"/>
      <dgm:spPr/>
    </dgm:pt>
    <dgm:pt modelId="{DAA5C6B1-8624-41E1-AC00-33C3D9EBFB01}" type="pres">
      <dgm:prSet presAssocID="{31C3441A-E832-4F53-AF20-421D9F861614}" presName="text2" presStyleLbl="fgAcc2" presStyleIdx="2" presStyleCnt="3">
        <dgm:presLayoutVars>
          <dgm:chPref val="3"/>
        </dgm:presLayoutVars>
      </dgm:prSet>
      <dgm:spPr/>
    </dgm:pt>
    <dgm:pt modelId="{7FB18D0D-1814-4390-9B6C-0A446EB2FA6E}" type="pres">
      <dgm:prSet presAssocID="{31C3441A-E832-4F53-AF20-421D9F861614}" presName="hierChild3" presStyleCnt="0"/>
      <dgm:spPr/>
    </dgm:pt>
    <dgm:pt modelId="{6A6017A6-A666-4EC7-9A3E-148C8FC3196B}" type="pres">
      <dgm:prSet presAssocID="{68ADA1AB-C32A-4EA1-8E20-D1D276B79185}" presName="Name17" presStyleLbl="parChTrans1D3" presStyleIdx="3" presStyleCnt="4"/>
      <dgm:spPr/>
    </dgm:pt>
    <dgm:pt modelId="{FDA64DB4-1D24-4346-B468-D5709B817C1C}" type="pres">
      <dgm:prSet presAssocID="{7BCE6EF7-AE5C-455E-8909-00C711CF1E13}" presName="hierRoot3" presStyleCnt="0"/>
      <dgm:spPr/>
    </dgm:pt>
    <dgm:pt modelId="{F5110136-426A-479E-AA55-C6DCBCC2BC72}" type="pres">
      <dgm:prSet presAssocID="{7BCE6EF7-AE5C-455E-8909-00C711CF1E13}" presName="composite3" presStyleCnt="0"/>
      <dgm:spPr/>
    </dgm:pt>
    <dgm:pt modelId="{91420F47-4F7F-4D8A-9DF6-5BE004F2DCCF}" type="pres">
      <dgm:prSet presAssocID="{7BCE6EF7-AE5C-455E-8909-00C711CF1E13}" presName="background3" presStyleLbl="node3" presStyleIdx="3" presStyleCnt="4"/>
      <dgm:spPr/>
    </dgm:pt>
    <dgm:pt modelId="{E79A7190-095F-4039-B2A3-2D08E272B824}" type="pres">
      <dgm:prSet presAssocID="{7BCE6EF7-AE5C-455E-8909-00C711CF1E13}" presName="text3" presStyleLbl="fgAcc3" presStyleIdx="3" presStyleCnt="4">
        <dgm:presLayoutVars>
          <dgm:chPref val="3"/>
        </dgm:presLayoutVars>
      </dgm:prSet>
      <dgm:spPr/>
    </dgm:pt>
    <dgm:pt modelId="{0A964F2C-452A-48C0-80BA-979340D6C14A}" type="pres">
      <dgm:prSet presAssocID="{7BCE6EF7-AE5C-455E-8909-00C711CF1E13}" presName="hierChild4" presStyleCnt="0"/>
      <dgm:spPr/>
    </dgm:pt>
  </dgm:ptLst>
  <dgm:cxnLst>
    <dgm:cxn modelId="{865B8E18-2EE5-429E-B7FB-1D97484B0E66}" type="presOf" srcId="{31C3441A-E832-4F53-AF20-421D9F861614}" destId="{DAA5C6B1-8624-41E1-AC00-33C3D9EBFB01}" srcOrd="0" destOrd="0" presId="urn:microsoft.com/office/officeart/2005/8/layout/hierarchy1"/>
    <dgm:cxn modelId="{C9E2171B-89C7-4318-8A2C-842FC1BD3325}" type="presOf" srcId="{A51ED3C3-96F3-44B9-9396-68463A263BD1}" destId="{A65F900C-E5F9-4790-9B61-D7743D0A48D8}" srcOrd="0" destOrd="0" presId="urn:microsoft.com/office/officeart/2005/8/layout/hierarchy1"/>
    <dgm:cxn modelId="{430E9B22-5DF5-4E51-A965-BB12B814137A}" type="presOf" srcId="{A127D262-03EF-4759-8023-EA1AB6F3872C}" destId="{38388839-2799-435C-9246-1AB83804ACFF}" srcOrd="0" destOrd="0" presId="urn:microsoft.com/office/officeart/2005/8/layout/hierarchy1"/>
    <dgm:cxn modelId="{FC8C2735-430C-4FA2-A421-EA21988DB0B4}" type="presOf" srcId="{68ADA1AB-C32A-4EA1-8E20-D1D276B79185}" destId="{6A6017A6-A666-4EC7-9A3E-148C8FC3196B}" srcOrd="0" destOrd="0" presId="urn:microsoft.com/office/officeart/2005/8/layout/hierarchy1"/>
    <dgm:cxn modelId="{F6B9663B-BA26-4909-9D12-01638770E76A}" srcId="{5A2D06CE-A378-4316-8009-9463BB162C8B}" destId="{31C3441A-E832-4F53-AF20-421D9F861614}" srcOrd="2" destOrd="0" parTransId="{EEB80669-4367-47EB-888C-39B9EDF0DC16}" sibTransId="{CCD27FD4-3E75-4B85-B88C-4C592FBBC920}"/>
    <dgm:cxn modelId="{3B0F593D-28E1-48E5-9978-11AE8CD958BA}" srcId="{0252A6B3-B2FA-48C7-BCAD-D90A61E855C7}" destId="{5A2D06CE-A378-4316-8009-9463BB162C8B}" srcOrd="0" destOrd="0" parTransId="{7FAAC019-1312-47E8-9EA9-37D6EE2CFCA9}" sibTransId="{C933BCA9-6A2C-4585-AF7D-77BA763156B2}"/>
    <dgm:cxn modelId="{F151055D-48B6-4DA8-A9B1-D7293A6EACE1}" srcId="{5A2D06CE-A378-4316-8009-9463BB162C8B}" destId="{A127D262-03EF-4759-8023-EA1AB6F3872C}" srcOrd="0" destOrd="0" parTransId="{D2984E23-6036-4782-836E-18CC75398D49}" sibTransId="{FA664065-8ECB-4DD4-82E1-CB4BA47E7C23}"/>
    <dgm:cxn modelId="{B8C21F61-E062-44F7-923A-F50C5C9CCF39}" srcId="{8E63943F-510E-48FE-AE79-CE7C1B754B51}" destId="{73569F47-9E2A-43AB-ABEE-C74F4F07F36A}" srcOrd="1" destOrd="0" parTransId="{64EF6DF8-275A-4AE1-8F8B-E7141A470AC7}" sibTransId="{FCAE6B66-587E-4A00-8FB1-C85ECCECB75C}"/>
    <dgm:cxn modelId="{C0EC6949-50B5-48A6-9DC3-FABEE5B894B8}" srcId="{31C3441A-E832-4F53-AF20-421D9F861614}" destId="{7BCE6EF7-AE5C-455E-8909-00C711CF1E13}" srcOrd="0" destOrd="0" parTransId="{68ADA1AB-C32A-4EA1-8E20-D1D276B79185}" sibTransId="{362917D9-8BDF-44DA-80D3-48E6A67B2BF7}"/>
    <dgm:cxn modelId="{E599E24B-D0BF-40BE-A3D7-9FF3FB9A66AB}" type="presOf" srcId="{EC6E45BF-224A-496F-846B-F60A5EC4D7C5}" destId="{288E7E55-05E6-480D-A58A-6BB640335261}" srcOrd="0" destOrd="0" presId="urn:microsoft.com/office/officeart/2005/8/layout/hierarchy1"/>
    <dgm:cxn modelId="{0FB9FB6D-9DE1-4427-AB6F-6CB5E92253DB}" type="presOf" srcId="{64EF6DF8-275A-4AE1-8F8B-E7141A470AC7}" destId="{B293066E-0DD0-4C08-B67F-95F67BAB2730}" srcOrd="0" destOrd="0" presId="urn:microsoft.com/office/officeart/2005/8/layout/hierarchy1"/>
    <dgm:cxn modelId="{B9749173-1124-4922-B947-E18A454321C1}" type="presOf" srcId="{0252A6B3-B2FA-48C7-BCAD-D90A61E855C7}" destId="{97F49770-6400-4D43-A63E-65E268919453}" srcOrd="0" destOrd="0" presId="urn:microsoft.com/office/officeart/2005/8/layout/hierarchy1"/>
    <dgm:cxn modelId="{189D8B81-055F-4F90-9B4F-B16C0E16481F}" type="presOf" srcId="{5A2D06CE-A378-4316-8009-9463BB162C8B}" destId="{28D32C4B-CEA9-4A09-8137-63E47482D18E}" srcOrd="0" destOrd="0" presId="urn:microsoft.com/office/officeart/2005/8/layout/hierarchy1"/>
    <dgm:cxn modelId="{CE0A5382-7C27-4DB1-BC35-951E4CACD7F5}" type="presOf" srcId="{1C1FF159-0C5B-4C94-BE0C-D2B110A7F64E}" destId="{3DD407CE-B044-4A20-9762-4C1FE6C24E32}" srcOrd="0" destOrd="0" presId="urn:microsoft.com/office/officeart/2005/8/layout/hierarchy1"/>
    <dgm:cxn modelId="{E8B2429C-66A3-46F0-88D6-83696A60A020}" type="presOf" srcId="{73569F47-9E2A-43AB-ABEE-C74F4F07F36A}" destId="{9D4F8215-6CAD-4749-BEE3-BF83747C0F62}" srcOrd="0" destOrd="0" presId="urn:microsoft.com/office/officeart/2005/8/layout/hierarchy1"/>
    <dgm:cxn modelId="{8AF86C9F-A91F-4ED5-A6AA-7A6C2CEE1190}" type="presOf" srcId="{EEB80669-4367-47EB-888C-39B9EDF0DC16}" destId="{EAC713E5-996E-466F-9F4B-7CD1A20B98B3}" srcOrd="0" destOrd="0" presId="urn:microsoft.com/office/officeart/2005/8/layout/hierarchy1"/>
    <dgm:cxn modelId="{0ECB0FA2-4263-4C21-9B86-55641ACE7E69}" srcId="{5A2D06CE-A378-4316-8009-9463BB162C8B}" destId="{8E63943F-510E-48FE-AE79-CE7C1B754B51}" srcOrd="1" destOrd="0" parTransId="{1C1FF159-0C5B-4C94-BE0C-D2B110A7F64E}" sibTransId="{988AD678-C326-41C3-BF24-C4A971153BBB}"/>
    <dgm:cxn modelId="{438EE9B5-C3B7-4967-AC82-271AEC422F1B}" type="presOf" srcId="{D2984E23-6036-4782-836E-18CC75398D49}" destId="{71EE2945-5731-449A-AD13-0759E29BB627}" srcOrd="0" destOrd="0" presId="urn:microsoft.com/office/officeart/2005/8/layout/hierarchy1"/>
    <dgm:cxn modelId="{569B06BE-DAAF-4638-A892-D025A0716680}" type="presOf" srcId="{8E63943F-510E-48FE-AE79-CE7C1B754B51}" destId="{6DBE9BD7-748E-4A16-9841-E77A32E051D9}" srcOrd="0" destOrd="0" presId="urn:microsoft.com/office/officeart/2005/8/layout/hierarchy1"/>
    <dgm:cxn modelId="{825109C3-DFCD-4D5D-8D78-3C7F5C9EE7D8}" srcId="{A127D262-03EF-4759-8023-EA1AB6F3872C}" destId="{A51ED3C3-96F3-44B9-9396-68463A263BD1}" srcOrd="0" destOrd="0" parTransId="{B809C370-A44C-4B5C-863A-A4F6DEAF9268}" sibTransId="{474EF26C-8A2E-456C-BF2A-DBF4C31CFBD3}"/>
    <dgm:cxn modelId="{9C6033E7-D82A-4497-BA9A-AD072DF99F56}" srcId="{8E63943F-510E-48FE-AE79-CE7C1B754B51}" destId="{EC6E45BF-224A-496F-846B-F60A5EC4D7C5}" srcOrd="0" destOrd="0" parTransId="{AB9C8021-0BEF-4D3E-8158-5C927D82017E}" sibTransId="{EBB2B8FB-02F6-49DE-82C8-F10D29438A25}"/>
    <dgm:cxn modelId="{26C634EE-6DE4-4B68-8F7A-E03FA88D484D}" type="presOf" srcId="{B809C370-A44C-4B5C-863A-A4F6DEAF9268}" destId="{8A96823F-6573-43DC-B7D9-3529189488BA}" srcOrd="0" destOrd="0" presId="urn:microsoft.com/office/officeart/2005/8/layout/hierarchy1"/>
    <dgm:cxn modelId="{79B772F7-6A04-430D-86E0-1B684E742CBA}" type="presOf" srcId="{AB9C8021-0BEF-4D3E-8158-5C927D82017E}" destId="{4ACC84D5-A396-43E9-B4AE-DED66CB93510}" srcOrd="0" destOrd="0" presId="urn:microsoft.com/office/officeart/2005/8/layout/hierarchy1"/>
    <dgm:cxn modelId="{341A8DFA-86DE-4D33-B6A6-C03AD8A54CB9}" type="presOf" srcId="{7BCE6EF7-AE5C-455E-8909-00C711CF1E13}" destId="{E79A7190-095F-4039-B2A3-2D08E272B824}" srcOrd="0" destOrd="0" presId="urn:microsoft.com/office/officeart/2005/8/layout/hierarchy1"/>
    <dgm:cxn modelId="{CC584BAA-4A3C-44AC-AFFA-921A6437EDAC}" type="presParOf" srcId="{97F49770-6400-4D43-A63E-65E268919453}" destId="{E8BDD253-FF0D-4399-9BCF-DAFA6F0760FB}" srcOrd="0" destOrd="0" presId="urn:microsoft.com/office/officeart/2005/8/layout/hierarchy1"/>
    <dgm:cxn modelId="{859BB493-B0CE-4A0D-9466-D57A88B682BD}" type="presParOf" srcId="{E8BDD253-FF0D-4399-9BCF-DAFA6F0760FB}" destId="{E03FF734-804D-4685-81AD-707ACB0E0AC2}" srcOrd="0" destOrd="0" presId="urn:microsoft.com/office/officeart/2005/8/layout/hierarchy1"/>
    <dgm:cxn modelId="{2D83BC6F-1B96-40AF-9FBE-8D4F2AFB7F60}" type="presParOf" srcId="{E03FF734-804D-4685-81AD-707ACB0E0AC2}" destId="{C4055977-5882-4B60-B487-5C1C869BE27F}" srcOrd="0" destOrd="0" presId="urn:microsoft.com/office/officeart/2005/8/layout/hierarchy1"/>
    <dgm:cxn modelId="{99C34258-FF15-49BE-966E-78B30AA83167}" type="presParOf" srcId="{E03FF734-804D-4685-81AD-707ACB0E0AC2}" destId="{28D32C4B-CEA9-4A09-8137-63E47482D18E}" srcOrd="1" destOrd="0" presId="urn:microsoft.com/office/officeart/2005/8/layout/hierarchy1"/>
    <dgm:cxn modelId="{70F1B23E-965C-4523-8A52-2B261AD4A377}" type="presParOf" srcId="{E8BDD253-FF0D-4399-9BCF-DAFA6F0760FB}" destId="{0B7CDA44-EF31-4D85-9872-00423328A5FD}" srcOrd="1" destOrd="0" presId="urn:microsoft.com/office/officeart/2005/8/layout/hierarchy1"/>
    <dgm:cxn modelId="{2CFB5D70-B2EB-4F63-BEC3-BE7B5C323219}" type="presParOf" srcId="{0B7CDA44-EF31-4D85-9872-00423328A5FD}" destId="{71EE2945-5731-449A-AD13-0759E29BB627}" srcOrd="0" destOrd="0" presId="urn:microsoft.com/office/officeart/2005/8/layout/hierarchy1"/>
    <dgm:cxn modelId="{86A02B7E-D504-4EDB-B4DB-F0DDAD5F7C8C}" type="presParOf" srcId="{0B7CDA44-EF31-4D85-9872-00423328A5FD}" destId="{6BB75D99-E2E9-414B-B6D2-A62893F93BFC}" srcOrd="1" destOrd="0" presId="urn:microsoft.com/office/officeart/2005/8/layout/hierarchy1"/>
    <dgm:cxn modelId="{852A446B-6AF7-4494-B43A-C5019950394B}" type="presParOf" srcId="{6BB75D99-E2E9-414B-B6D2-A62893F93BFC}" destId="{9B524471-BC70-47E8-AB30-BA6D0A4E8D34}" srcOrd="0" destOrd="0" presId="urn:microsoft.com/office/officeart/2005/8/layout/hierarchy1"/>
    <dgm:cxn modelId="{D13A49CD-53E5-4B2C-98D1-511482A1035D}" type="presParOf" srcId="{9B524471-BC70-47E8-AB30-BA6D0A4E8D34}" destId="{AD1FB48D-D830-4C68-9F2A-395B9F0FF1E6}" srcOrd="0" destOrd="0" presId="urn:microsoft.com/office/officeart/2005/8/layout/hierarchy1"/>
    <dgm:cxn modelId="{9711B9B1-79FF-4668-A729-5FB1D51AF0C7}" type="presParOf" srcId="{9B524471-BC70-47E8-AB30-BA6D0A4E8D34}" destId="{38388839-2799-435C-9246-1AB83804ACFF}" srcOrd="1" destOrd="0" presId="urn:microsoft.com/office/officeart/2005/8/layout/hierarchy1"/>
    <dgm:cxn modelId="{098E5CCD-2208-4360-8682-809161C9E09C}" type="presParOf" srcId="{6BB75D99-E2E9-414B-B6D2-A62893F93BFC}" destId="{CD0C52B3-D11C-4118-8C84-97FBF466F26D}" srcOrd="1" destOrd="0" presId="urn:microsoft.com/office/officeart/2005/8/layout/hierarchy1"/>
    <dgm:cxn modelId="{17B040B4-E73F-462A-B16B-0D690E19A195}" type="presParOf" srcId="{CD0C52B3-D11C-4118-8C84-97FBF466F26D}" destId="{8A96823F-6573-43DC-B7D9-3529189488BA}" srcOrd="0" destOrd="0" presId="urn:microsoft.com/office/officeart/2005/8/layout/hierarchy1"/>
    <dgm:cxn modelId="{B6DA9C8A-9284-405F-9333-9175B5A8AE29}" type="presParOf" srcId="{CD0C52B3-D11C-4118-8C84-97FBF466F26D}" destId="{49115F85-C83C-4CDE-B835-3BD2454DDA59}" srcOrd="1" destOrd="0" presId="urn:microsoft.com/office/officeart/2005/8/layout/hierarchy1"/>
    <dgm:cxn modelId="{D0B74AC3-0A9D-4956-8017-079FBAB87EF0}" type="presParOf" srcId="{49115F85-C83C-4CDE-B835-3BD2454DDA59}" destId="{90439D13-1BA4-42DB-8346-89CAE48F40FF}" srcOrd="0" destOrd="0" presId="urn:microsoft.com/office/officeart/2005/8/layout/hierarchy1"/>
    <dgm:cxn modelId="{F3C654DF-92DC-4545-9B05-9868D5E9317A}" type="presParOf" srcId="{90439D13-1BA4-42DB-8346-89CAE48F40FF}" destId="{170FEFBE-BC7F-4680-8500-63A44253C339}" srcOrd="0" destOrd="0" presId="urn:microsoft.com/office/officeart/2005/8/layout/hierarchy1"/>
    <dgm:cxn modelId="{A646C9DC-4B06-4CB1-B4F6-2B1F41EA59ED}" type="presParOf" srcId="{90439D13-1BA4-42DB-8346-89CAE48F40FF}" destId="{A65F900C-E5F9-4790-9B61-D7743D0A48D8}" srcOrd="1" destOrd="0" presId="urn:microsoft.com/office/officeart/2005/8/layout/hierarchy1"/>
    <dgm:cxn modelId="{885B7ED9-8DFA-460D-B0B3-D3A3D1BEADD6}" type="presParOf" srcId="{49115F85-C83C-4CDE-B835-3BD2454DDA59}" destId="{4796376E-2A53-491A-9ED0-C737CC8EFDA6}" srcOrd="1" destOrd="0" presId="urn:microsoft.com/office/officeart/2005/8/layout/hierarchy1"/>
    <dgm:cxn modelId="{DED052D0-7B4F-4615-B01C-4FC2ADF40650}" type="presParOf" srcId="{0B7CDA44-EF31-4D85-9872-00423328A5FD}" destId="{3DD407CE-B044-4A20-9762-4C1FE6C24E32}" srcOrd="2" destOrd="0" presId="urn:microsoft.com/office/officeart/2005/8/layout/hierarchy1"/>
    <dgm:cxn modelId="{A3AD7F4F-AE2A-43B8-9E1D-3812E1A6E019}" type="presParOf" srcId="{0B7CDA44-EF31-4D85-9872-00423328A5FD}" destId="{5DCF6C65-B551-415D-8DEC-1019F780E515}" srcOrd="3" destOrd="0" presId="urn:microsoft.com/office/officeart/2005/8/layout/hierarchy1"/>
    <dgm:cxn modelId="{096970F8-5912-4F5C-8FC4-5D84E91317E7}" type="presParOf" srcId="{5DCF6C65-B551-415D-8DEC-1019F780E515}" destId="{775BAA83-A011-4237-8845-A23D4C3FC300}" srcOrd="0" destOrd="0" presId="urn:microsoft.com/office/officeart/2005/8/layout/hierarchy1"/>
    <dgm:cxn modelId="{81238074-08FB-4CAF-9B57-1D6D5962DA74}" type="presParOf" srcId="{775BAA83-A011-4237-8845-A23D4C3FC300}" destId="{0393CC23-30C8-4AE7-87D9-D5C857FF3B9C}" srcOrd="0" destOrd="0" presId="urn:microsoft.com/office/officeart/2005/8/layout/hierarchy1"/>
    <dgm:cxn modelId="{DDA9A4E1-FE26-420A-AF95-8B095D047FB7}" type="presParOf" srcId="{775BAA83-A011-4237-8845-A23D4C3FC300}" destId="{6DBE9BD7-748E-4A16-9841-E77A32E051D9}" srcOrd="1" destOrd="0" presId="urn:microsoft.com/office/officeart/2005/8/layout/hierarchy1"/>
    <dgm:cxn modelId="{9E19248F-1862-4F42-B0F2-0204299C10A9}" type="presParOf" srcId="{5DCF6C65-B551-415D-8DEC-1019F780E515}" destId="{9CDA9FA2-52A0-4878-BC85-ACA5EE771FA2}" srcOrd="1" destOrd="0" presId="urn:microsoft.com/office/officeart/2005/8/layout/hierarchy1"/>
    <dgm:cxn modelId="{3D4A7C22-2D35-48FB-8762-23D7890E77AC}" type="presParOf" srcId="{9CDA9FA2-52A0-4878-BC85-ACA5EE771FA2}" destId="{4ACC84D5-A396-43E9-B4AE-DED66CB93510}" srcOrd="0" destOrd="0" presId="urn:microsoft.com/office/officeart/2005/8/layout/hierarchy1"/>
    <dgm:cxn modelId="{8E12D359-CA33-436B-B857-696E19831083}" type="presParOf" srcId="{9CDA9FA2-52A0-4878-BC85-ACA5EE771FA2}" destId="{12C537D1-359A-42FF-A4AC-520ED608A57A}" srcOrd="1" destOrd="0" presId="urn:microsoft.com/office/officeart/2005/8/layout/hierarchy1"/>
    <dgm:cxn modelId="{037D0FE9-7DB8-4976-819B-49EE43946A31}" type="presParOf" srcId="{12C537D1-359A-42FF-A4AC-520ED608A57A}" destId="{FDDC2F70-DF71-4DB7-8A8F-F8B77F3A4522}" srcOrd="0" destOrd="0" presId="urn:microsoft.com/office/officeart/2005/8/layout/hierarchy1"/>
    <dgm:cxn modelId="{6EB58223-58A6-45CE-A589-A1F58B5BCE45}" type="presParOf" srcId="{FDDC2F70-DF71-4DB7-8A8F-F8B77F3A4522}" destId="{280A06BD-DB2A-4DEA-BE32-BACB11702FC5}" srcOrd="0" destOrd="0" presId="urn:microsoft.com/office/officeart/2005/8/layout/hierarchy1"/>
    <dgm:cxn modelId="{365166A6-3FEE-4825-8722-651C0EF10713}" type="presParOf" srcId="{FDDC2F70-DF71-4DB7-8A8F-F8B77F3A4522}" destId="{288E7E55-05E6-480D-A58A-6BB640335261}" srcOrd="1" destOrd="0" presId="urn:microsoft.com/office/officeart/2005/8/layout/hierarchy1"/>
    <dgm:cxn modelId="{1F31219A-C9D5-4CC5-89D1-C70CCC00066B}" type="presParOf" srcId="{12C537D1-359A-42FF-A4AC-520ED608A57A}" destId="{4538060B-0CE0-43FB-BBA3-2DD4323369FC}" srcOrd="1" destOrd="0" presId="urn:microsoft.com/office/officeart/2005/8/layout/hierarchy1"/>
    <dgm:cxn modelId="{C3D2FA50-FE4B-4216-B6F4-E3FDAAB906F6}" type="presParOf" srcId="{9CDA9FA2-52A0-4878-BC85-ACA5EE771FA2}" destId="{B293066E-0DD0-4C08-B67F-95F67BAB2730}" srcOrd="2" destOrd="0" presId="urn:microsoft.com/office/officeart/2005/8/layout/hierarchy1"/>
    <dgm:cxn modelId="{34B50FB8-DD59-4936-8377-A3268BFC3CB3}" type="presParOf" srcId="{9CDA9FA2-52A0-4878-BC85-ACA5EE771FA2}" destId="{C6F4DDB2-2A77-4029-ADAE-3F5CFA6BCEBC}" srcOrd="3" destOrd="0" presId="urn:microsoft.com/office/officeart/2005/8/layout/hierarchy1"/>
    <dgm:cxn modelId="{0052272B-032E-4E58-B5F2-648393D4AC92}" type="presParOf" srcId="{C6F4DDB2-2A77-4029-ADAE-3F5CFA6BCEBC}" destId="{A795171E-5181-4127-8D1B-D925860F722B}" srcOrd="0" destOrd="0" presId="urn:microsoft.com/office/officeart/2005/8/layout/hierarchy1"/>
    <dgm:cxn modelId="{148F5F5F-CB10-41C5-835A-DADB3669C2C8}" type="presParOf" srcId="{A795171E-5181-4127-8D1B-D925860F722B}" destId="{F8A966A1-DF0E-4618-92A4-BE4940D4C9C3}" srcOrd="0" destOrd="0" presId="urn:microsoft.com/office/officeart/2005/8/layout/hierarchy1"/>
    <dgm:cxn modelId="{765D7CD3-EBF3-450D-983A-1FA9FA5BA9EF}" type="presParOf" srcId="{A795171E-5181-4127-8D1B-D925860F722B}" destId="{9D4F8215-6CAD-4749-BEE3-BF83747C0F62}" srcOrd="1" destOrd="0" presId="urn:microsoft.com/office/officeart/2005/8/layout/hierarchy1"/>
    <dgm:cxn modelId="{0A38B605-E8B2-4C05-96D1-B83150B46F54}" type="presParOf" srcId="{C6F4DDB2-2A77-4029-ADAE-3F5CFA6BCEBC}" destId="{A7BE4927-BF64-43C2-A31C-E2AD9776B80D}" srcOrd="1" destOrd="0" presId="urn:microsoft.com/office/officeart/2005/8/layout/hierarchy1"/>
    <dgm:cxn modelId="{5A1819AA-2FCD-4661-9B2A-BE33A000D802}" type="presParOf" srcId="{0B7CDA44-EF31-4D85-9872-00423328A5FD}" destId="{EAC713E5-996E-466F-9F4B-7CD1A20B98B3}" srcOrd="4" destOrd="0" presId="urn:microsoft.com/office/officeart/2005/8/layout/hierarchy1"/>
    <dgm:cxn modelId="{6DD9206A-E486-4B2D-ACF0-2DE91591FE6C}" type="presParOf" srcId="{0B7CDA44-EF31-4D85-9872-00423328A5FD}" destId="{D2811AB7-67A5-4618-A9A2-B616D44583DF}" srcOrd="5" destOrd="0" presId="urn:microsoft.com/office/officeart/2005/8/layout/hierarchy1"/>
    <dgm:cxn modelId="{393E77FB-5EB5-49B2-8813-FAE881595C0A}" type="presParOf" srcId="{D2811AB7-67A5-4618-A9A2-B616D44583DF}" destId="{B837E7C8-8C55-4850-BEDE-5D4AA4B45F1C}" srcOrd="0" destOrd="0" presId="urn:microsoft.com/office/officeart/2005/8/layout/hierarchy1"/>
    <dgm:cxn modelId="{4EE1D43F-16F9-4D9A-A93B-D6FF0BBC0186}" type="presParOf" srcId="{B837E7C8-8C55-4850-BEDE-5D4AA4B45F1C}" destId="{A3DEDAF7-BFA4-4AFF-BA28-955A8E76EFF6}" srcOrd="0" destOrd="0" presId="urn:microsoft.com/office/officeart/2005/8/layout/hierarchy1"/>
    <dgm:cxn modelId="{1D57CE4B-5BDE-4E99-A23F-B5AB359CAFF3}" type="presParOf" srcId="{B837E7C8-8C55-4850-BEDE-5D4AA4B45F1C}" destId="{DAA5C6B1-8624-41E1-AC00-33C3D9EBFB01}" srcOrd="1" destOrd="0" presId="urn:microsoft.com/office/officeart/2005/8/layout/hierarchy1"/>
    <dgm:cxn modelId="{F6782EFD-7524-442F-B031-6D0AFD28BDB5}" type="presParOf" srcId="{D2811AB7-67A5-4618-A9A2-B616D44583DF}" destId="{7FB18D0D-1814-4390-9B6C-0A446EB2FA6E}" srcOrd="1" destOrd="0" presId="urn:microsoft.com/office/officeart/2005/8/layout/hierarchy1"/>
    <dgm:cxn modelId="{C93ACC1B-F7D9-452B-8E85-8D809D10F1B0}" type="presParOf" srcId="{7FB18D0D-1814-4390-9B6C-0A446EB2FA6E}" destId="{6A6017A6-A666-4EC7-9A3E-148C8FC3196B}" srcOrd="0" destOrd="0" presId="urn:microsoft.com/office/officeart/2005/8/layout/hierarchy1"/>
    <dgm:cxn modelId="{FBCDEFC5-D1C0-48B5-BE6A-A33004A3D6FD}" type="presParOf" srcId="{7FB18D0D-1814-4390-9B6C-0A446EB2FA6E}" destId="{FDA64DB4-1D24-4346-B468-D5709B817C1C}" srcOrd="1" destOrd="0" presId="urn:microsoft.com/office/officeart/2005/8/layout/hierarchy1"/>
    <dgm:cxn modelId="{954C6205-7F73-4E61-9E8F-99AF3EF0154C}" type="presParOf" srcId="{FDA64DB4-1D24-4346-B468-D5709B817C1C}" destId="{F5110136-426A-479E-AA55-C6DCBCC2BC72}" srcOrd="0" destOrd="0" presId="urn:microsoft.com/office/officeart/2005/8/layout/hierarchy1"/>
    <dgm:cxn modelId="{50683BE1-BB07-4DA8-9D37-DDE24FB4C710}" type="presParOf" srcId="{F5110136-426A-479E-AA55-C6DCBCC2BC72}" destId="{91420F47-4F7F-4D8A-9DF6-5BE004F2DCCF}" srcOrd="0" destOrd="0" presId="urn:microsoft.com/office/officeart/2005/8/layout/hierarchy1"/>
    <dgm:cxn modelId="{1F5997C6-9986-4CF9-BB07-8B28876C5535}" type="presParOf" srcId="{F5110136-426A-479E-AA55-C6DCBCC2BC72}" destId="{E79A7190-095F-4039-B2A3-2D08E272B824}" srcOrd="1" destOrd="0" presId="urn:microsoft.com/office/officeart/2005/8/layout/hierarchy1"/>
    <dgm:cxn modelId="{C95A84DB-56A2-4571-AD7E-1AE40B0DB6CD}" type="presParOf" srcId="{FDA64DB4-1D24-4346-B468-D5709B817C1C}" destId="{0A964F2C-452A-48C0-80BA-979340D6C1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017A6-A666-4EC7-9A3E-148C8FC3196B}">
      <dsp:nvSpPr>
        <dsp:cNvPr id="0" name=""/>
        <dsp:cNvSpPr/>
      </dsp:nvSpPr>
      <dsp:spPr>
        <a:xfrm>
          <a:off x="10013767" y="3491653"/>
          <a:ext cx="91440" cy="650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01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713E5-996E-466F-9F4B-7CD1A20B98B3}">
      <dsp:nvSpPr>
        <dsp:cNvPr id="0" name=""/>
        <dsp:cNvSpPr/>
      </dsp:nvSpPr>
      <dsp:spPr>
        <a:xfrm>
          <a:off x="5960935" y="1421884"/>
          <a:ext cx="4098551" cy="650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3078"/>
              </a:lnTo>
              <a:lnTo>
                <a:pt x="4098551" y="443078"/>
              </a:lnTo>
              <a:lnTo>
                <a:pt x="4098551" y="6501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3066E-0DD0-4C08-B67F-95F67BAB2730}">
      <dsp:nvSpPr>
        <dsp:cNvPr id="0" name=""/>
        <dsp:cNvSpPr/>
      </dsp:nvSpPr>
      <dsp:spPr>
        <a:xfrm>
          <a:off x="6655192" y="3734261"/>
          <a:ext cx="671926" cy="4075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470"/>
              </a:lnTo>
              <a:lnTo>
                <a:pt x="671926" y="200470"/>
              </a:lnTo>
              <a:lnTo>
                <a:pt x="671926" y="4075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CC84D5-A396-43E9-B4AE-DED66CB93510}">
      <dsp:nvSpPr>
        <dsp:cNvPr id="0" name=""/>
        <dsp:cNvSpPr/>
      </dsp:nvSpPr>
      <dsp:spPr>
        <a:xfrm>
          <a:off x="4594751" y="3734261"/>
          <a:ext cx="2060441" cy="407571"/>
        </a:xfrm>
        <a:custGeom>
          <a:avLst/>
          <a:gdLst/>
          <a:ahLst/>
          <a:cxnLst/>
          <a:rect l="0" t="0" r="0" b="0"/>
          <a:pathLst>
            <a:path>
              <a:moveTo>
                <a:pt x="2060441" y="0"/>
              </a:moveTo>
              <a:lnTo>
                <a:pt x="2060441" y="200470"/>
              </a:lnTo>
              <a:lnTo>
                <a:pt x="0" y="200470"/>
              </a:lnTo>
              <a:lnTo>
                <a:pt x="0" y="4075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D407CE-B044-4A20-9762-4C1FE6C24E32}">
      <dsp:nvSpPr>
        <dsp:cNvPr id="0" name=""/>
        <dsp:cNvSpPr/>
      </dsp:nvSpPr>
      <dsp:spPr>
        <a:xfrm>
          <a:off x="5960935" y="1421884"/>
          <a:ext cx="694257" cy="892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5686"/>
              </a:lnTo>
              <a:lnTo>
                <a:pt x="694257" y="685686"/>
              </a:lnTo>
              <a:lnTo>
                <a:pt x="694257" y="8927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96823F-6573-43DC-B7D9-3529189488BA}">
      <dsp:nvSpPr>
        <dsp:cNvPr id="0" name=""/>
        <dsp:cNvSpPr/>
      </dsp:nvSpPr>
      <dsp:spPr>
        <a:xfrm>
          <a:off x="1816663" y="3491653"/>
          <a:ext cx="91440" cy="650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01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E2945-5731-449A-AD13-0759E29BB627}">
      <dsp:nvSpPr>
        <dsp:cNvPr id="0" name=""/>
        <dsp:cNvSpPr/>
      </dsp:nvSpPr>
      <dsp:spPr>
        <a:xfrm>
          <a:off x="1862383" y="1421884"/>
          <a:ext cx="4098551" cy="650179"/>
        </a:xfrm>
        <a:custGeom>
          <a:avLst/>
          <a:gdLst/>
          <a:ahLst/>
          <a:cxnLst/>
          <a:rect l="0" t="0" r="0" b="0"/>
          <a:pathLst>
            <a:path>
              <a:moveTo>
                <a:pt x="4098551" y="0"/>
              </a:moveTo>
              <a:lnTo>
                <a:pt x="4098551" y="443078"/>
              </a:lnTo>
              <a:lnTo>
                <a:pt x="0" y="443078"/>
              </a:lnTo>
              <a:lnTo>
                <a:pt x="0" y="6501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055977-5882-4B60-B487-5C1C869BE27F}">
      <dsp:nvSpPr>
        <dsp:cNvPr id="0" name=""/>
        <dsp:cNvSpPr/>
      </dsp:nvSpPr>
      <dsp:spPr>
        <a:xfrm>
          <a:off x="4843148" y="2295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D32C4B-CEA9-4A09-8137-63E47482D18E}">
      <dsp:nvSpPr>
        <dsp:cNvPr id="0" name=""/>
        <dsp:cNvSpPr/>
      </dsp:nvSpPr>
      <dsp:spPr>
        <a:xfrm>
          <a:off x="5091545" y="238272"/>
          <a:ext cx="2235573" cy="141958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Ø &gt; 3 cm</a:t>
          </a:r>
        </a:p>
      </dsp:txBody>
      <dsp:txXfrm>
        <a:off x="5133123" y="279850"/>
        <a:ext cx="2152417" cy="1336433"/>
      </dsp:txXfrm>
    </dsp:sp>
    <dsp:sp modelId="{AD1FB48D-D830-4C68-9F2A-395B9F0FF1E6}">
      <dsp:nvSpPr>
        <dsp:cNvPr id="0" name=""/>
        <dsp:cNvSpPr/>
      </dsp:nvSpPr>
      <dsp:spPr>
        <a:xfrm>
          <a:off x="744596" y="2072064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88839-2799-435C-9246-1AB83804ACFF}">
      <dsp:nvSpPr>
        <dsp:cNvPr id="0" name=""/>
        <dsp:cNvSpPr/>
      </dsp:nvSpPr>
      <dsp:spPr>
        <a:xfrm>
          <a:off x="992994" y="2308041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3 - 6 cm</a:t>
          </a:r>
        </a:p>
      </dsp:txBody>
      <dsp:txXfrm>
        <a:off x="1034572" y="2349619"/>
        <a:ext cx="2152417" cy="1336433"/>
      </dsp:txXfrm>
    </dsp:sp>
    <dsp:sp modelId="{170FEFBE-BC7F-4680-8500-63A44253C339}">
      <dsp:nvSpPr>
        <dsp:cNvPr id="0" name=""/>
        <dsp:cNvSpPr/>
      </dsp:nvSpPr>
      <dsp:spPr>
        <a:xfrm>
          <a:off x="744596" y="4141832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F900C-E5F9-4790-9B61-D7743D0A48D8}">
      <dsp:nvSpPr>
        <dsp:cNvPr id="0" name=""/>
        <dsp:cNvSpPr/>
      </dsp:nvSpPr>
      <dsp:spPr>
        <a:xfrm>
          <a:off x="992994" y="4377810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Coelioscopie</a:t>
          </a:r>
        </a:p>
      </dsp:txBody>
      <dsp:txXfrm>
        <a:off x="1034572" y="4419388"/>
        <a:ext cx="2152417" cy="1336433"/>
      </dsp:txXfrm>
    </dsp:sp>
    <dsp:sp modelId="{0393CC23-30C8-4AE7-87D9-D5C857FF3B9C}">
      <dsp:nvSpPr>
        <dsp:cNvPr id="0" name=""/>
        <dsp:cNvSpPr/>
      </dsp:nvSpPr>
      <dsp:spPr>
        <a:xfrm>
          <a:off x="5537406" y="2314672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E9BD7-748E-4A16-9841-E77A32E051D9}">
      <dsp:nvSpPr>
        <dsp:cNvPr id="0" name=""/>
        <dsp:cNvSpPr/>
      </dsp:nvSpPr>
      <dsp:spPr>
        <a:xfrm>
          <a:off x="5785803" y="2550649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6 - 10 cm</a:t>
          </a:r>
        </a:p>
      </dsp:txBody>
      <dsp:txXfrm>
        <a:off x="5827381" y="2592227"/>
        <a:ext cx="2152417" cy="1336433"/>
      </dsp:txXfrm>
    </dsp:sp>
    <dsp:sp modelId="{280A06BD-DB2A-4DEA-BE32-BACB11702FC5}">
      <dsp:nvSpPr>
        <dsp:cNvPr id="0" name=""/>
        <dsp:cNvSpPr/>
      </dsp:nvSpPr>
      <dsp:spPr>
        <a:xfrm>
          <a:off x="3476964" y="4141832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8E7E55-05E6-480D-A58A-6BB640335261}">
      <dsp:nvSpPr>
        <dsp:cNvPr id="0" name=""/>
        <dsp:cNvSpPr/>
      </dsp:nvSpPr>
      <dsp:spPr>
        <a:xfrm>
          <a:off x="3725361" y="4377810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Voie Combinée</a:t>
          </a:r>
        </a:p>
      </dsp:txBody>
      <dsp:txXfrm>
        <a:off x="3766939" y="4419388"/>
        <a:ext cx="2152417" cy="1336433"/>
      </dsp:txXfrm>
    </dsp:sp>
    <dsp:sp modelId="{F8A966A1-DF0E-4618-92A4-BE4940D4C9C3}">
      <dsp:nvSpPr>
        <dsp:cNvPr id="0" name=""/>
        <dsp:cNvSpPr/>
      </dsp:nvSpPr>
      <dsp:spPr>
        <a:xfrm>
          <a:off x="6209332" y="4141832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F8215-6CAD-4749-BEE3-BF83747C0F62}">
      <dsp:nvSpPr>
        <dsp:cNvPr id="0" name=""/>
        <dsp:cNvSpPr/>
      </dsp:nvSpPr>
      <dsp:spPr>
        <a:xfrm>
          <a:off x="6457729" y="4377810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Open</a:t>
          </a:r>
        </a:p>
      </dsp:txBody>
      <dsp:txXfrm>
        <a:off x="6499307" y="4419388"/>
        <a:ext cx="2152417" cy="1336433"/>
      </dsp:txXfrm>
    </dsp:sp>
    <dsp:sp modelId="{A3DEDAF7-BFA4-4AFF-BA28-955A8E76EFF6}">
      <dsp:nvSpPr>
        <dsp:cNvPr id="0" name=""/>
        <dsp:cNvSpPr/>
      </dsp:nvSpPr>
      <dsp:spPr>
        <a:xfrm>
          <a:off x="8941700" y="2072064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5C6B1-8624-41E1-AC00-33C3D9EBFB01}">
      <dsp:nvSpPr>
        <dsp:cNvPr id="0" name=""/>
        <dsp:cNvSpPr/>
      </dsp:nvSpPr>
      <dsp:spPr>
        <a:xfrm>
          <a:off x="9190097" y="2308041"/>
          <a:ext cx="2235573" cy="1419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Ø &gt; 10 cm </a:t>
          </a:r>
        </a:p>
      </dsp:txBody>
      <dsp:txXfrm>
        <a:off x="9231675" y="2349619"/>
        <a:ext cx="2152417" cy="1336433"/>
      </dsp:txXfrm>
    </dsp:sp>
    <dsp:sp modelId="{91420F47-4F7F-4D8A-9DF6-5BE004F2DCCF}">
      <dsp:nvSpPr>
        <dsp:cNvPr id="0" name=""/>
        <dsp:cNvSpPr/>
      </dsp:nvSpPr>
      <dsp:spPr>
        <a:xfrm>
          <a:off x="8941700" y="4141832"/>
          <a:ext cx="2235573" cy="1419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A7190-095F-4039-B2A3-2D08E272B824}">
      <dsp:nvSpPr>
        <dsp:cNvPr id="0" name=""/>
        <dsp:cNvSpPr/>
      </dsp:nvSpPr>
      <dsp:spPr>
        <a:xfrm>
          <a:off x="9190097" y="4377810"/>
          <a:ext cx="2235573" cy="1419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Open + SCA</a:t>
          </a:r>
        </a:p>
      </dsp:txBody>
      <dsp:txXfrm>
        <a:off x="9231675" y="4419388"/>
        <a:ext cx="2152417" cy="133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9652A-1E08-4AF7-BACF-1E9C3ED72E22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7F6FE-386B-4A31-9634-3D754AF7926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861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7F6FE-386B-4A31-9634-3D754AF7926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285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7F6FE-386B-4A31-9634-3D754AF7926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176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7F6FE-386B-4A31-9634-3D754AF7926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02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7F6FE-386B-4A31-9634-3D754AF7926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326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7F6FE-386B-4A31-9634-3D754AF7926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39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28</a:t>
            </a:r>
            <a:r>
              <a:rPr lang="fr-FR" baseline="0" dirty="0"/>
              <a:t> </a:t>
            </a:r>
            <a:r>
              <a:rPr lang="fr-FR" dirty="0"/>
              <a:t>patients ont été opérés pour la réparation d'une petite hernie ventrale sous contrôle </a:t>
            </a:r>
            <a:r>
              <a:rPr lang="fr-FR" dirty="0" err="1"/>
              <a:t>laparoscopique</a:t>
            </a:r>
            <a:r>
              <a:rPr lang="fr-FR" dirty="0"/>
              <a:t>. </a:t>
            </a:r>
          </a:p>
          <a:p>
            <a:r>
              <a:rPr lang="fr-FR" dirty="0"/>
              <a:t>Des adhérences, qui interféraient avec le déploiement adéquat du patch ont été observées dans plus de 80 % des cas.</a:t>
            </a:r>
          </a:p>
          <a:p>
            <a:r>
              <a:rPr lang="fr-FR" dirty="0"/>
              <a:t>Après un suivi médian de 25 mois, un taux de récidive de 14,8 % a été observé.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7F6FE-386B-4A31-9634-3D754AF7926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823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7F6FE-386B-4A31-9634-3D754AF7926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79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7F6FE-386B-4A31-9634-3D754AF7926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021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7F6FE-386B-4A31-9634-3D754AF7926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258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7F6FE-386B-4A31-9634-3D754AF7926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183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7F6FE-386B-4A31-9634-3D754AF7926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35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E23DE-03DD-2F53-4F4D-9622F0850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01BE8B-D9AF-6510-D162-57973AFA6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9A6442-6A2B-729D-C77F-61C9D455E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A1FC04-1843-3F7F-E390-24C73C69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C486EB-8728-5021-4796-5FDB55BA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953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C3B7FE-4D7F-E18E-610E-2EA27C52A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6992F9-F034-D607-47B3-651D0083A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07820E-35EB-0FD3-9F00-3A6BCD1F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0237D8-CEE9-C22E-A822-B8C0F63F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4B5522-0F15-73C4-F9E7-2EEF88CF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766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D9B1F1-0F96-E28B-D10D-77CF21BCF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7152B3-7752-5AC1-CF7F-AA2CE04BE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9B3C97-800D-ABE9-86A2-C762AFAC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32F473-FB49-6FD9-9384-FA610257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AF83D0-7BC7-9EF5-FA13-47C814FE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481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8196A-9DB1-25ED-A266-B750F641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6F7367-259F-2C35-6BB6-8841F2F2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DB3472-15F6-854C-C40A-5C125AD0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5D6A68-8863-634D-EF5C-07B4CEFC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440D4E-34AD-F272-09F8-4AE79FFB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914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BAE91E-EBCC-0CB9-3FF4-C08D49EA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EB2313-272A-132D-486C-D0D1D65C6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7D59CB-5D93-5159-4086-204595BF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F02EE8-A1AF-3935-A647-DBA7F167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DC8324-0984-C04C-34AA-358A0B3A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619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C92D57-E631-3280-5A14-950909B7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8A115-6ABD-FB15-F7AA-4A3FA78EE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1651CF-EF87-8457-C0EB-5340BD0A6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9D69FB-368A-FCBA-909A-666F3CBD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6FEAB5-56E2-486F-6A7E-F05EBCA7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3F9A87-75A5-EEDB-FA4E-A998F2900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7913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FB1798-5CD6-AC94-A4FD-4B1D4D00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AFF164-7E26-4A60-0685-07E0C2E85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B4A256-710D-D512-834F-EAD806C12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318159F-309B-214C-42E8-CFD80B8C5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71139CC-F1DA-AEB1-C13A-E26AE8389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C6BB91-4EC9-CE64-2310-4F56A1527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9EB7F57-4460-0271-6AAE-E86C4DC6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47EFF8-EC95-475B-5168-CCA657250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780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7A6FA-729B-C4CF-632A-B6D95E29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1AFEFF7-3D96-C7D5-5D53-600E510FC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68AF4F-6694-3A5D-7931-6812D54C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522814-D90F-8D84-D97C-4DE914E9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87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171B959-3A11-1606-A671-F58DB468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20A3D1-073E-D53A-6D8C-A75BBAED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EA0B26-86A3-1334-BC2C-D894B1FB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586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A254E-542F-EF0D-3FF8-A745A28D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66D764-489F-BE0E-DB18-AA1E62527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1D1DE4-C76C-2F1B-D16B-48F2B1026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0CB8D6-0671-29AD-C73E-7A269455C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3DE1D6-A01C-1A53-4852-B4B5E52FE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DA4037-57F8-E838-4F02-B05299A3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944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F82E3-EB8D-34CF-307A-89A93246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1392E4-BC21-B400-FCD8-38E27D0C3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ED1A27-2DDB-DEF9-716A-966D5EA9B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67805D-8728-1F17-78A9-4392F0383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642E80-610A-5686-9B47-47BB39DC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5FEC71-5EF0-1D0D-9B16-1394C64F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816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10E59FD-B862-D013-DC11-57E054535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D5C228-466B-5A0E-97B8-0B4D40A2D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78DF73-A371-F992-8BE4-A3475E58E2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7FCF1-E4BC-4830-816F-20B67C84246B}" type="datetimeFigureOut">
              <a:rPr lang="fr-FR" smtClean="0"/>
              <a:t>17/06/2022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E20338-0524-0FB8-70DC-7465D4907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751ED-5C37-FA97-3A1E-C897165C5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874DA-5BD4-41F9-945D-19004C98801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817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jpg"/><Relationship Id="rId7" Type="http://schemas.openxmlformats.org/officeDocument/2006/relationships/diagramLayout" Target="../diagrams/layout1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40.png"/><Relationship Id="rId5" Type="http://schemas.openxmlformats.org/officeDocument/2006/relationships/image" Target="../media/image48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41FF84-3638-1748-FED0-6AB587C5A10D}"/>
              </a:ext>
            </a:extLst>
          </p:cNvPr>
          <p:cNvSpPr txBox="1"/>
          <p:nvPr/>
        </p:nvSpPr>
        <p:spPr>
          <a:xfrm>
            <a:off x="0" y="8954"/>
            <a:ext cx="1217026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u="sng" dirty="0">
                <a:solidFill>
                  <a:srgbClr val="FF6600"/>
                </a:solidFill>
                <a:latin typeface="Times New Roman"/>
                <a:ea typeface="ＭＳ Ｐゴシック" charset="-128"/>
                <a:cs typeface="Times New Roman"/>
              </a:rPr>
              <a:t>Open IPOM</a:t>
            </a:r>
          </a:p>
          <a:p>
            <a:pPr algn="ctr">
              <a:lnSpc>
                <a:spcPct val="150000"/>
              </a:lnSpc>
            </a:pPr>
            <a:r>
              <a:rPr lang="fr-FR" sz="4800" b="1" u="sng" dirty="0">
                <a:solidFill>
                  <a:srgbClr val="FF6600"/>
                </a:solidFill>
                <a:latin typeface="Times New Roman"/>
                <a:ea typeface="ＭＳ Ｐゴシック" charset="-128"/>
                <a:cs typeface="Times New Roman"/>
              </a:rPr>
              <a:t>Pour hernies ventrales primaires : </a:t>
            </a:r>
          </a:p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FF6600"/>
                </a:solidFill>
                <a:latin typeface="Times New Roman"/>
                <a:ea typeface="ＭＳ Ｐゴシック" charset="-128"/>
                <a:cs typeface="Times New Roman"/>
              </a:rPr>
              <a:t>{Avantages / Inconvénients}</a:t>
            </a:r>
            <a:endParaRPr lang="fr-FR" b="1" u="sng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/>
            <a:endParaRPr lang="fr-FR" b="1" u="sng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/>
            <a:endParaRPr lang="fr-FR" b="1" u="sng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/>
            <a:r>
              <a:rPr lang="fr-FR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Dr. </a:t>
            </a:r>
            <a:r>
              <a:rPr lang="fr-FR" sz="24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Haitham</a:t>
            </a:r>
            <a:r>
              <a:rPr lang="fr-FR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KHALIL</a:t>
            </a:r>
          </a:p>
          <a:p>
            <a:pPr algn="ctr"/>
            <a:r>
              <a:rPr lang="fr-FR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C.H.U de Rouen</a:t>
            </a:r>
          </a:p>
          <a:p>
            <a:pPr algn="ctr"/>
            <a:r>
              <a:rPr lang="fr-FR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endParaRPr lang="fr-FR" sz="2400" b="1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ctr"/>
            <a:endParaRPr lang="fr-FR" sz="2400" b="1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ctr"/>
            <a:endParaRPr lang="fr-FR" sz="2400" b="1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ctr"/>
            <a:r>
              <a:rPr lang="fr-FR" sz="2400" b="1" dirty="0">
                <a:solidFill>
                  <a:srgbClr val="000090"/>
                </a:solidFill>
                <a:latin typeface="Times New Roman"/>
                <a:cs typeface="Times New Roman"/>
              </a:rPr>
              <a:t>MESH: Paris 18 juin 2022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71" y="4939150"/>
            <a:ext cx="1175094" cy="8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5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F1E42E-1069-5464-14EB-CFE16CCA3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937" y="95250"/>
            <a:ext cx="1971990" cy="123972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A11E5E-ECBF-6C7D-65A5-4397F368C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825" y="798889"/>
            <a:ext cx="423558" cy="2460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99431" y="2647950"/>
            <a:ext cx="9848850" cy="41549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2%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Suivi de 15 mois ( n= 1/51)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Hernia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2006 ; 10 : 409-13</a:t>
            </a:r>
          </a:p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2.6%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Suivi de 15 mois ( n= 4/152)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			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Iversen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Hernia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2010 ; 14 : 555- 60</a:t>
            </a:r>
          </a:p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8.3%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Suivi de 31 mois ( n= 5/60)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		    	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Berrovoet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 The A J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2011; 20: 85-90</a:t>
            </a:r>
          </a:p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8.9%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Suivi de 49 mois ( n= 12/135)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			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Tollens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Hernia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2011 ; 15 : 531-40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7266" y="1608164"/>
            <a:ext cx="146316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77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-6474" y="10807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F1E42E-1069-5464-14EB-CFE16CCA3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937" y="95250"/>
            <a:ext cx="1971990" cy="123972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A11E5E-ECBF-6C7D-65A5-4397F368C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825" y="798889"/>
            <a:ext cx="423558" cy="2460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1777258"/>
            <a:ext cx="6203373" cy="48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3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1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5" y="-59501"/>
            <a:ext cx="12188953" cy="8378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30ACA6-31A4-F901-8A72-5271B1D4B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112" y="799862"/>
            <a:ext cx="9217314" cy="5867892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4552545" y="1926077"/>
            <a:ext cx="3054485" cy="47631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402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1524" y="0"/>
            <a:ext cx="12191980" cy="6856718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F1E42E-1069-5464-14EB-CFE16CCA3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937" y="95250"/>
            <a:ext cx="1971990" cy="123972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A11E5E-ECBF-6C7D-65A5-4397F368C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825" y="798889"/>
            <a:ext cx="423558" cy="2460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806" y="2470025"/>
            <a:ext cx="9848850" cy="230832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Facteurs de risque de récidive:</a:t>
            </a:r>
          </a:p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Le sexe féminin ( OR= 0.19, IC 0.05- 0.72, p= 0.02 )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Attention particulière au déploiement.</a:t>
            </a:r>
          </a:p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Mauvais déploiement: 80 %        14.8 % de récidive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7266" y="1608164"/>
            <a:ext cx="1463167" cy="8413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250" y="2401280"/>
            <a:ext cx="4322739" cy="8955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6040" y="1179430"/>
            <a:ext cx="876300" cy="1162050"/>
          </a:xfrm>
          <a:prstGeom prst="rect">
            <a:avLst/>
          </a:prstGeom>
        </p:spPr>
      </p:pic>
      <p:sp>
        <p:nvSpPr>
          <p:cNvPr id="12" name="Flèche droite 11"/>
          <p:cNvSpPr/>
          <p:nvPr/>
        </p:nvSpPr>
        <p:spPr>
          <a:xfrm>
            <a:off x="3819526" y="4467226"/>
            <a:ext cx="400050" cy="131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/>
          <a:srcRect l="62555" t="28055" r="16806" b="53056"/>
          <a:stretch/>
        </p:blipFill>
        <p:spPr>
          <a:xfrm>
            <a:off x="7685199" y="3911574"/>
            <a:ext cx="4325690" cy="11876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146" y="5230986"/>
            <a:ext cx="2599053" cy="146167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9165" y="5248275"/>
            <a:ext cx="2566772" cy="144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0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0"/>
            <a:ext cx="12191980" cy="6856718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266" y="17489"/>
            <a:ext cx="1463167" cy="84132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/>
          <a:srcRect l="66001" t="19259" r="13166" b="50370"/>
          <a:stretch/>
        </p:blipFill>
        <p:spPr>
          <a:xfrm>
            <a:off x="8890817" y="1994811"/>
            <a:ext cx="3185357" cy="13930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7317" y="3506762"/>
            <a:ext cx="2318858" cy="2741977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76529" t="23240" r="13194" b="55735"/>
          <a:stretch/>
        </p:blipFill>
        <p:spPr>
          <a:xfrm>
            <a:off x="161233" y="2201835"/>
            <a:ext cx="7445391" cy="45692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Ellipse 16"/>
          <p:cNvSpPr/>
          <p:nvPr/>
        </p:nvSpPr>
        <p:spPr>
          <a:xfrm>
            <a:off x="6300216" y="5095875"/>
            <a:ext cx="1333500" cy="44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845FBC-1BA4-68CA-0F98-B7F9A4880D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5621" y="1537886"/>
            <a:ext cx="2926334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37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67439" t="5029" r="14280" b="53110"/>
          <a:stretch/>
        </p:blipFill>
        <p:spPr>
          <a:xfrm>
            <a:off x="2697022" y="1803365"/>
            <a:ext cx="6816430" cy="4682502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ZoneTexte 3"/>
          <p:cNvSpPr txBox="1"/>
          <p:nvPr/>
        </p:nvSpPr>
        <p:spPr>
          <a:xfrm>
            <a:off x="-18684" y="803566"/>
            <a:ext cx="1222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Algerian" panose="04020705040A02060702" pitchFamily="82" charset="0"/>
              </a:rPr>
              <a:t>Que nous dit 'la vraie vie' ?</a:t>
            </a:r>
          </a:p>
        </p:txBody>
      </p:sp>
    </p:spTree>
    <p:extLst>
      <p:ext uri="{BB962C8B-B14F-4D97-AF65-F5344CB8AC3E}">
        <p14:creationId xmlns:p14="http://schemas.microsoft.com/office/powerpoint/2010/main" val="35918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-8442" y="10807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7791"/>
            <a:ext cx="12188953" cy="8378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07" y="4279931"/>
            <a:ext cx="1833826" cy="24229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3" y="1152490"/>
            <a:ext cx="2043303" cy="29388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426" y="4359685"/>
            <a:ext cx="1816765" cy="23431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505" y="516365"/>
            <a:ext cx="2286198" cy="3029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E192AE8-7EC0-5EA4-457F-C626927A5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2726" y="1363408"/>
            <a:ext cx="2869585" cy="24229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C39AA3-5E01-ACDD-8EF9-885A2EC18B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391" t="23203" r="30453" b="25541"/>
          <a:stretch/>
        </p:blipFill>
        <p:spPr>
          <a:xfrm>
            <a:off x="9299134" y="4527459"/>
            <a:ext cx="2726541" cy="20076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08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4" name="Image 3" descr="Une image contenant jaune&#10;&#10;Description générée automatiquement">
            <a:extLst>
              <a:ext uri="{FF2B5EF4-FFF2-40B4-BE49-F238E27FC236}">
                <a16:creationId xmlns:a16="http://schemas.microsoft.com/office/drawing/2014/main" id="{BA9E8206-4254-A071-17E8-98587D7748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94" y="743797"/>
            <a:ext cx="3975398" cy="2981548"/>
          </a:xfrm>
          <a:prstGeom prst="rect">
            <a:avLst/>
          </a:prstGeom>
        </p:spPr>
      </p:pic>
      <p:pic>
        <p:nvPicPr>
          <p:cNvPr id="7" name="Image 6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D80D91F9-176E-90CF-5E66-DC9E8F8E64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" y="3827669"/>
            <a:ext cx="3969538" cy="2977153"/>
          </a:xfrm>
          <a:prstGeom prst="rect">
            <a:avLst/>
          </a:prstGeom>
        </p:spPr>
      </p:pic>
      <p:pic>
        <p:nvPicPr>
          <p:cNvPr id="9" name="Image 8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03B81CDF-0B3B-8B37-CD43-F23AB50C4C9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55" y="759121"/>
            <a:ext cx="3954964" cy="2966224"/>
          </a:xfrm>
          <a:prstGeom prst="rect">
            <a:avLst/>
          </a:prstGeom>
        </p:spPr>
      </p:pic>
      <p:pic>
        <p:nvPicPr>
          <p:cNvPr id="12" name="Image 11" descr="Une image contenant personne, bleu, caleçon&#10;&#10;Description générée automatiquement">
            <a:extLst>
              <a:ext uri="{FF2B5EF4-FFF2-40B4-BE49-F238E27FC236}">
                <a16:creationId xmlns:a16="http://schemas.microsoft.com/office/drawing/2014/main" id="{FA102515-2592-8C91-3857-FF36AECDF52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" y="759121"/>
            <a:ext cx="3954965" cy="2966224"/>
          </a:xfrm>
          <a:prstGeom prst="rect">
            <a:avLst/>
          </a:prstGeom>
        </p:spPr>
      </p:pic>
      <p:pic>
        <p:nvPicPr>
          <p:cNvPr id="14" name="Image 13" descr="Une image contenant mammifère, rongeur&#10;&#10;Description générée automatiquement">
            <a:extLst>
              <a:ext uri="{FF2B5EF4-FFF2-40B4-BE49-F238E27FC236}">
                <a16:creationId xmlns:a16="http://schemas.microsoft.com/office/drawing/2014/main" id="{EE23B948-1006-9A98-21C6-0729E8B3076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10" y="3817574"/>
            <a:ext cx="3954965" cy="2966224"/>
          </a:xfrm>
          <a:prstGeom prst="rect">
            <a:avLst/>
          </a:prstGeom>
        </p:spPr>
      </p:pic>
      <p:pic>
        <p:nvPicPr>
          <p:cNvPr id="16" name="Image 15" descr="Une image contenant jaune, orange&#10;&#10;Description générée automatiquement">
            <a:extLst>
              <a:ext uri="{FF2B5EF4-FFF2-40B4-BE49-F238E27FC236}">
                <a16:creationId xmlns:a16="http://schemas.microsoft.com/office/drawing/2014/main" id="{B345E175-DB37-FBFF-1368-07FD4C762DE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54" y="3817574"/>
            <a:ext cx="3954965" cy="29662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0298" y="15792"/>
            <a:ext cx="1003401" cy="7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4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1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5" y="-59501"/>
            <a:ext cx="12188953" cy="8378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30ACA6-31A4-F901-8A72-5271B1D4B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112" y="1013875"/>
            <a:ext cx="9217314" cy="58678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816" y="19168"/>
            <a:ext cx="1286367" cy="90838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435830" y="3735418"/>
            <a:ext cx="506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764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1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5" y="-59501"/>
            <a:ext cx="12188953" cy="8378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816" y="19168"/>
            <a:ext cx="1286367" cy="908383"/>
          </a:xfrm>
          <a:prstGeom prst="rect">
            <a:avLst/>
          </a:prstGeom>
        </p:spPr>
      </p:pic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9D4746DB-25E2-82DA-9742-CE1F23E8A0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512176"/>
              </p:ext>
            </p:extLst>
          </p:nvPr>
        </p:nvGraphicFramePr>
        <p:xfrm>
          <a:off x="0" y="987052"/>
          <a:ext cx="12170268" cy="5799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AF5AA3F9-79D3-5D28-178A-146CC64CFF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4571" y="1368818"/>
            <a:ext cx="1513241" cy="12151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1E155B5-C3CF-59FB-4A1A-4BC6875167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0709" y="1368818"/>
            <a:ext cx="1287977" cy="12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8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1801" y="5763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F23B94-5DC5-C85A-010D-6BCEFA26CA97}"/>
              </a:ext>
            </a:extLst>
          </p:cNvPr>
          <p:cNvSpPr txBox="1"/>
          <p:nvPr/>
        </p:nvSpPr>
        <p:spPr>
          <a:xfrm>
            <a:off x="11037" y="4872399"/>
            <a:ext cx="121702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H.O + H.L.B + H. S: 26 - 28 % des hernies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Petite </a:t>
            </a:r>
            <a:r>
              <a:rPr lang="de-DE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taille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(&lt; 4 cm) </a:t>
            </a: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↔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Open moins interessante</a:t>
            </a:r>
          </a:p>
          <a:p>
            <a:pPr>
              <a:lnSpc>
                <a:spcPct val="150000"/>
              </a:lnSpc>
            </a:pPr>
            <a:endParaRPr lang="de-D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692" y="1027021"/>
            <a:ext cx="4893848" cy="24071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945" y="1027021"/>
            <a:ext cx="2791270" cy="45967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r="4422" b="6179"/>
          <a:stretch/>
        </p:blipFill>
        <p:spPr>
          <a:xfrm>
            <a:off x="215153" y="1027021"/>
            <a:ext cx="3128682" cy="32401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705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298" y="15792"/>
            <a:ext cx="1003401" cy="7085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A669E7-FED4-082D-035F-7DAC075F2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" y="823761"/>
            <a:ext cx="4091695" cy="30087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FCD51B-1822-1B68-7A17-0C906AA1C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841" y="822498"/>
            <a:ext cx="4000319" cy="29964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E4447DF-E15A-59AA-33D4-0D25309DD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435" y="3836325"/>
            <a:ext cx="3954964" cy="29625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20C3C9-7457-0560-F77F-F436A0FF8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746" y="1580118"/>
            <a:ext cx="5510507" cy="39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0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9" y="-9525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8584" y="834964"/>
            <a:ext cx="12161892" cy="421653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Pourquoi pas d’IPOM ?</a:t>
            </a:r>
          </a:p>
          <a:p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Douleurs post-opératoires.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Prothèse intrapéritonéale: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Adhérénces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Occlusion, Fistules,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algn="ctr"/>
            <a:endParaRPr lang="fr-FR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03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9" y="-9525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8584" y="834964"/>
            <a:ext cx="12161892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Douleurs et prothèses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A09EA3-022D-A3AC-2D6D-EE0045C35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69" y="3008339"/>
            <a:ext cx="4433588" cy="254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9" y="-9525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991" y="84164"/>
            <a:ext cx="1463167" cy="8413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8584" y="1666232"/>
            <a:ext cx="1216189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Etude du club hernie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91A02B-9947-70D1-A573-FD46DDA4AB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8" t="22439" r="24909" b="44716"/>
          <a:stretch/>
        </p:blipFill>
        <p:spPr>
          <a:xfrm>
            <a:off x="3451927" y="1220154"/>
            <a:ext cx="5113915" cy="18154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F862CF-3B09-6F1B-7242-A35AE4BB14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622" t="12079" r="22988" b="13983"/>
          <a:stretch/>
        </p:blipFill>
        <p:spPr>
          <a:xfrm>
            <a:off x="8225320" y="3412299"/>
            <a:ext cx="3829142" cy="32244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0999ED-95A1-C383-82B9-30C668BC35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341" t="35819" r="41921" b="36097"/>
          <a:stretch/>
        </p:blipFill>
        <p:spPr>
          <a:xfrm>
            <a:off x="234176" y="3429000"/>
            <a:ext cx="3398742" cy="32077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4543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10" y="0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355"/>
            <a:ext cx="12188953" cy="8378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991" y="84164"/>
            <a:ext cx="1463167" cy="8413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308937" y="3862144"/>
            <a:ext cx="4563042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07/2014 – 05/2015</a:t>
            </a: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 Hernies (39/105 primaires)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91A02B-9947-70D1-A573-FD46DDA4AB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8" t="22439" r="24909" b="44716"/>
          <a:stretch/>
        </p:blipFill>
        <p:spPr>
          <a:xfrm>
            <a:off x="9601199" y="818713"/>
            <a:ext cx="2533030" cy="8992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A8C84D-A73E-34A8-F661-262BF7A176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54" t="19512" r="23628" b="16261"/>
          <a:stretch/>
        </p:blipFill>
        <p:spPr>
          <a:xfrm>
            <a:off x="139391" y="925485"/>
            <a:ext cx="6590371" cy="58762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1BAF276-2CED-BA23-7F0D-DFD65B95A844}"/>
              </a:ext>
            </a:extLst>
          </p:cNvPr>
          <p:cNvSpPr/>
          <p:nvPr/>
        </p:nvSpPr>
        <p:spPr>
          <a:xfrm>
            <a:off x="4074451" y="1303579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BD80A0F-6F48-FB25-FCCB-1198B7B4C323}"/>
              </a:ext>
            </a:extLst>
          </p:cNvPr>
          <p:cNvSpPr/>
          <p:nvPr/>
        </p:nvSpPr>
        <p:spPr>
          <a:xfrm>
            <a:off x="4019250" y="1036799"/>
            <a:ext cx="804002" cy="3774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5EDDA10-AAAF-7510-BF13-68D656948A3F}"/>
              </a:ext>
            </a:extLst>
          </p:cNvPr>
          <p:cNvSpPr/>
          <p:nvPr/>
        </p:nvSpPr>
        <p:spPr>
          <a:xfrm flipH="1" flipV="1">
            <a:off x="4036733" y="4624409"/>
            <a:ext cx="624476" cy="13081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808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10" y="0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8355"/>
            <a:ext cx="12188953" cy="8378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991" y="84164"/>
            <a:ext cx="1463167" cy="8413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750722" y="3851870"/>
            <a:ext cx="4290590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07/2014 – 05/2015</a:t>
            </a: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 Hernies (39/105 primaires)</a:t>
            </a: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Serome: 6</a:t>
            </a: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Récidive: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91A02B-9947-70D1-A573-FD46DDA4AB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8" t="22439" r="24909" b="44716"/>
          <a:stretch/>
        </p:blipFill>
        <p:spPr>
          <a:xfrm>
            <a:off x="9601199" y="818713"/>
            <a:ext cx="2533030" cy="8992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1BAF276-2CED-BA23-7F0D-DFD65B95A844}"/>
              </a:ext>
            </a:extLst>
          </p:cNvPr>
          <p:cNvSpPr/>
          <p:nvPr/>
        </p:nvSpPr>
        <p:spPr>
          <a:xfrm>
            <a:off x="4074451" y="1303579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6462CD-4777-E6F3-67AD-350E72A945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037" t="32195" r="37451" b="10407"/>
          <a:stretch/>
        </p:blipFill>
        <p:spPr>
          <a:xfrm>
            <a:off x="2380259" y="347105"/>
            <a:ext cx="5245661" cy="63882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6EACAA4-4F69-7660-7AC4-06100503C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211" y="2779934"/>
            <a:ext cx="835224" cy="281764"/>
          </a:xfrm>
          <a:prstGeom prst="rect">
            <a:avLst/>
          </a:prstGeom>
        </p:spPr>
      </p:pic>
      <p:sp>
        <p:nvSpPr>
          <p:cNvPr id="18" name="Rectangle : avec coins arrondis en haut 17">
            <a:extLst>
              <a:ext uri="{FF2B5EF4-FFF2-40B4-BE49-F238E27FC236}">
                <a16:creationId xmlns:a16="http://schemas.microsoft.com/office/drawing/2014/main" id="{0D2D5416-1415-80D7-72FF-FB1BCE087A07}"/>
              </a:ext>
            </a:extLst>
          </p:cNvPr>
          <p:cNvSpPr/>
          <p:nvPr/>
        </p:nvSpPr>
        <p:spPr>
          <a:xfrm>
            <a:off x="3200038" y="3025114"/>
            <a:ext cx="4425882" cy="166558"/>
          </a:xfrm>
          <a:prstGeom prst="round2Same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111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9" y="-9525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991" y="84164"/>
            <a:ext cx="1463167" cy="8413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8584" y="1666232"/>
            <a:ext cx="12161892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</a:t>
            </a:r>
            <a:r>
              <a:rPr lang="fr-F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Adhérences et prothèses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675" y="3248977"/>
            <a:ext cx="4437822" cy="255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32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10" y="0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991" y="84164"/>
            <a:ext cx="1463167" cy="8413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8584" y="952560"/>
            <a:ext cx="12161892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</a:t>
            </a:r>
            <a:r>
              <a:rPr lang="fr-FR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Adhérences et prothèses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6F2EC42-40E9-2E54-A2BE-F61E38C943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235" t="34634" r="19695" b="30081"/>
          <a:stretch/>
        </p:blipFill>
        <p:spPr>
          <a:xfrm>
            <a:off x="306895" y="1697849"/>
            <a:ext cx="6137169" cy="50605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7B6396-0B07-7F98-26A8-B099796667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92" t="30894" r="33415" b="47479"/>
          <a:stretch/>
        </p:blipFill>
        <p:spPr>
          <a:xfrm>
            <a:off x="8173844" y="2380331"/>
            <a:ext cx="3878144" cy="8455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C32F3E1-87C9-BF42-988F-318B35529248}"/>
              </a:ext>
            </a:extLst>
          </p:cNvPr>
          <p:cNvSpPr/>
          <p:nvPr/>
        </p:nvSpPr>
        <p:spPr>
          <a:xfrm>
            <a:off x="5001604" y="2298853"/>
            <a:ext cx="1442463" cy="32941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520492" y="4837633"/>
            <a:ext cx="5656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 de complications liées aux adhérences</a:t>
            </a:r>
          </a:p>
        </p:txBody>
      </p:sp>
    </p:spTree>
    <p:extLst>
      <p:ext uri="{BB962C8B-B14F-4D97-AF65-F5344CB8AC3E}">
        <p14:creationId xmlns:p14="http://schemas.microsoft.com/office/powerpoint/2010/main" val="28848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10" y="0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991" y="84164"/>
            <a:ext cx="1463167" cy="8413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582B8B-C248-A4B6-F2FE-12DE2A9836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518" t="30569" r="11829" b="36748"/>
          <a:stretch/>
        </p:blipFill>
        <p:spPr>
          <a:xfrm>
            <a:off x="9021337" y="1071308"/>
            <a:ext cx="2852871" cy="11006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DE22EE7-66AD-40A8-C7FF-50DB1A021C6D}"/>
              </a:ext>
            </a:extLst>
          </p:cNvPr>
          <p:cNvSpPr txBox="1"/>
          <p:nvPr/>
        </p:nvSpPr>
        <p:spPr>
          <a:xfrm>
            <a:off x="-18685" y="1354420"/>
            <a:ext cx="12236221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Evaluer la performance d’une prothèse composite. 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Etude prospective multicentrique. 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- 80 patients d’une hernie ventrale médiane avec prothèse intrapéritonéale: Open (64 %) , Laparoscopie (36 %). 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Echographique préopératoire / constatations per-opératoires / échographie du suivi pendant 4 ans.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8F1A356-A249-5145-BE9E-E3B3B4FC0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895" y="4259554"/>
            <a:ext cx="6308507" cy="242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32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10" y="0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991" y="84164"/>
            <a:ext cx="1463167" cy="8413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52A310-9110-2689-F0B5-3B81683A7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2991" y="4354948"/>
            <a:ext cx="6727898" cy="24223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8188EF2-168A-241F-CC6A-064DFB365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24" y="924202"/>
            <a:ext cx="6929457" cy="3351286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5945A347-D06D-53C8-4B1D-7033649ACA5A}"/>
              </a:ext>
            </a:extLst>
          </p:cNvPr>
          <p:cNvSpPr/>
          <p:nvPr/>
        </p:nvSpPr>
        <p:spPr>
          <a:xfrm flipH="1">
            <a:off x="7107880" y="4259770"/>
            <a:ext cx="4009885" cy="6579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C0A35A1-E064-57CC-680C-67C01FF60E2A}"/>
              </a:ext>
            </a:extLst>
          </p:cNvPr>
          <p:cNvSpPr/>
          <p:nvPr/>
        </p:nvSpPr>
        <p:spPr>
          <a:xfrm>
            <a:off x="5502988" y="3010829"/>
            <a:ext cx="451762" cy="6707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F9D703C-824D-2B11-729B-024236038CD5}"/>
              </a:ext>
            </a:extLst>
          </p:cNvPr>
          <p:cNvSpPr/>
          <p:nvPr/>
        </p:nvSpPr>
        <p:spPr>
          <a:xfrm>
            <a:off x="176909" y="1425043"/>
            <a:ext cx="2661294" cy="2968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0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4D3A3A-95BD-7AE6-8DF2-645B6F773C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50" t="27083" r="14063" b="13333"/>
          <a:stretch/>
        </p:blipFill>
        <p:spPr>
          <a:xfrm>
            <a:off x="0" y="858166"/>
            <a:ext cx="11860315" cy="59163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DF2295-1619-BE4A-278E-004712CAA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090" y="4368801"/>
            <a:ext cx="3931189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56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685" y="797876"/>
            <a:ext cx="122106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30/05/22, FC (70 ans):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Eventration épigastrique 4 X 5 cm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ATCD: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A.A.A rompu: 07/2019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Eventration péri et sous ombilicale + Prothèse rétro-musculaire: 07/2020</a:t>
            </a:r>
          </a:p>
          <a:p>
            <a:pPr marL="342900" indent="-342900">
              <a:buFontTx/>
              <a:buChar char="-"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94" y="3203505"/>
            <a:ext cx="5233698" cy="327657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888" y="3153825"/>
            <a:ext cx="5206414" cy="33033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140" y="2796988"/>
            <a:ext cx="6129077" cy="40430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580" y="37647"/>
            <a:ext cx="1286367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11037" y="5763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F23B94-5DC5-C85A-010D-6BCEFA26CA97}"/>
              </a:ext>
            </a:extLst>
          </p:cNvPr>
          <p:cNvSpPr txBox="1"/>
          <p:nvPr/>
        </p:nvSpPr>
        <p:spPr>
          <a:xfrm>
            <a:off x="19456" y="1835371"/>
            <a:ext cx="12170267" cy="498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Avantages: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Petite incision avec prothèse correcte (large marge).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Fermeture du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defect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Possibilité d’une résection cutanée (Omphalectomie)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Faisabilité avec anesthésie locale.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Possibilité d‘association avec Ramirez (Hernie à large collet)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Eviter la dissection de la paroi ( anti coag. Cirrhose, etc…)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Référence pour récidive après </a:t>
            </a:r>
            <a:r>
              <a:rPr lang="fr-FR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emplacement </a:t>
            </a:r>
            <a:r>
              <a:rPr lang="fr-FR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Rétromusculair</a:t>
            </a:r>
            <a:r>
              <a:rPr lang="fr-FR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FF7516-FDF4-A610-3DC9-B153C5D5EA94}"/>
              </a:ext>
            </a:extLst>
          </p:cNvPr>
          <p:cNvSpPr txBox="1"/>
          <p:nvPr/>
        </p:nvSpPr>
        <p:spPr>
          <a:xfrm>
            <a:off x="11037" y="795643"/>
            <a:ext cx="12159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63889" t="20001" r="15475" b="56431"/>
          <a:stretch/>
        </p:blipFill>
        <p:spPr>
          <a:xfrm>
            <a:off x="8623525" y="2856456"/>
            <a:ext cx="3414999" cy="11700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1651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11037" y="5763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F23B94-5DC5-C85A-010D-6BCEFA26CA97}"/>
              </a:ext>
            </a:extLst>
          </p:cNvPr>
          <p:cNvSpPr txBox="1"/>
          <p:nvPr/>
        </p:nvSpPr>
        <p:spPr>
          <a:xfrm>
            <a:off x="16940" y="2350067"/>
            <a:ext cx="1217026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Inconvenients</a:t>
            </a:r>
            <a:r>
              <a:rPr kumimoji="0" lang="de-DE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- Prothèse intra-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péritonéale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Adhérences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occlusion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fistule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etc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- Douleurs post-opératoires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BF8098A-846C-09EF-6D69-1E8B682E7329}"/>
              </a:ext>
            </a:extLst>
          </p:cNvPr>
          <p:cNvCxnSpPr>
            <a:cxnSpLocks/>
          </p:cNvCxnSpPr>
          <p:nvPr/>
        </p:nvCxnSpPr>
        <p:spPr>
          <a:xfrm>
            <a:off x="2670234" y="2926516"/>
            <a:ext cx="6293922" cy="2743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5A0B2643-E328-3BBF-3DE4-4CBFFACD5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83575">
            <a:off x="2728427" y="2636883"/>
            <a:ext cx="5835660" cy="34192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F6D167C-A395-3562-101C-36B9A6EE3A36}"/>
              </a:ext>
            </a:extLst>
          </p:cNvPr>
          <p:cNvSpPr txBox="1"/>
          <p:nvPr/>
        </p:nvSpPr>
        <p:spPr>
          <a:xfrm>
            <a:off x="13671" y="819399"/>
            <a:ext cx="12166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43505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685" y="2579181"/>
            <a:ext cx="12210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600" b="1" i="1" dirty="0">
                <a:solidFill>
                  <a:srgbClr val="7030A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MERCI</a:t>
            </a:r>
            <a:endParaRPr lang="fr-FR" sz="9600" i="1" dirty="0">
              <a:solidFill>
                <a:srgbClr val="7030A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B6999F-9E64-C890-0C8A-826020F53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550" y="5356309"/>
            <a:ext cx="1961894" cy="14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6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sp>
        <p:nvSpPr>
          <p:cNvPr id="4" name="Parchemin horizontal 3"/>
          <p:cNvSpPr/>
          <p:nvPr/>
        </p:nvSpPr>
        <p:spPr>
          <a:xfrm>
            <a:off x="80682" y="2474259"/>
            <a:ext cx="11967883" cy="2886636"/>
          </a:xfrm>
          <a:prstGeom prst="horizontalScroll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10677" y="2573732"/>
            <a:ext cx="114778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300000"/>
              </a:lnSpc>
            </a:pPr>
            <a:r>
              <a:rPr lang="fr-FR" sz="2400" b="1" dirty="0">
                <a:latin typeface="Algerian" panose="04020705040A02060702" pitchFamily="82" charset="0"/>
              </a:rPr>
              <a:t>L’emplacement retro-musculaire est le référence</a:t>
            </a:r>
          </a:p>
          <a:p>
            <a:pPr algn="ctr">
              <a:lnSpc>
                <a:spcPct val="300000"/>
              </a:lnSpc>
            </a:pPr>
            <a:r>
              <a:rPr lang="fr-FR" sz="2400" b="1" dirty="0">
                <a:latin typeface="Algerian" panose="04020705040A02060702" pitchFamily="82" charset="0"/>
              </a:rPr>
              <a:t>L’emplacement intrapéritonéal est indiqué dans certaines situations</a:t>
            </a:r>
          </a:p>
        </p:txBody>
      </p:sp>
      <p:sp>
        <p:nvSpPr>
          <p:cNvPr id="7" name="Flèche vers le bas 6"/>
          <p:cNvSpPr/>
          <p:nvPr/>
        </p:nvSpPr>
        <p:spPr>
          <a:xfrm>
            <a:off x="5540188" y="147021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31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991" y="84164"/>
            <a:ext cx="1463167" cy="8413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840" y="1170761"/>
            <a:ext cx="6462320" cy="118272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897" y="3614085"/>
            <a:ext cx="4585178" cy="156263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0" y="2619375"/>
            <a:ext cx="12170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Récidive: Suture (11%) vs Prothèse (1 %) (p = 0.0015).				</a:t>
            </a: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Complications post opératoires similaires dans les 2 groupes.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5572125"/>
            <a:ext cx="12096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La réparation avec prothèse est recommandée pour les H.O de 1- 4 cm.</a:t>
            </a: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Pas assez de preuves pour l’intérêt de la prothèse pour une H.O &lt; 1 cm. </a:t>
            </a: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Pas assez de preuves pour un emplacement optimal pour la prothèse.</a:t>
            </a:r>
            <a:b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629401" y="4166750"/>
            <a:ext cx="108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04951" y="1657350"/>
            <a:ext cx="149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BJS:2001</a:t>
            </a:r>
          </a:p>
        </p:txBody>
      </p:sp>
    </p:spTree>
    <p:extLst>
      <p:ext uri="{BB962C8B-B14F-4D97-AF65-F5344CB8AC3E}">
        <p14:creationId xmlns:p14="http://schemas.microsoft.com/office/powerpoint/2010/main" val="920248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991" y="84164"/>
            <a:ext cx="1463167" cy="84132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0" y="3238500"/>
            <a:ext cx="12170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	17 KQ</a:t>
            </a: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- 18 Questions(KQ): </a:t>
            </a: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( 2019)	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1 KQ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789" y="1177265"/>
            <a:ext cx="6316003" cy="15607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332" y="3206476"/>
            <a:ext cx="2572735" cy="44504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4873" y="4219089"/>
            <a:ext cx="3243353" cy="242032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8996" y="3313166"/>
            <a:ext cx="1127858" cy="23166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7174" y="4235183"/>
            <a:ext cx="1140051" cy="29263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9970" y="6228570"/>
            <a:ext cx="1213209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36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F1E42E-1069-5464-14EB-CFE16CCA3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34" y="810439"/>
            <a:ext cx="8531128" cy="53632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A11E5E-ECBF-6C7D-65A5-4397F368C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599" y="4155338"/>
            <a:ext cx="1056666" cy="6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57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F1E42E-1069-5464-14EB-CFE16CCA3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937" y="95250"/>
            <a:ext cx="1971990" cy="123972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A11E5E-ECBF-6C7D-65A5-4397F368C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825" y="798889"/>
            <a:ext cx="423558" cy="2460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754" y="2164945"/>
            <a:ext cx="121585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Évaluer la réparation des H.O ou éventrations après pose d’une plaque (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Ventralex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®)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Déterminer les complications post opératoires et le </a:t>
            </a:r>
            <a:r>
              <a:rPr lang="fr-F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taux de récidive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Identifier les facteurs prédictifs de récidive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Étude rétrospective: Janvier 2006 – Juin 2011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- 188 patients opérés et suivis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Médiane de suivi: 49 mois ( 3-66)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Taille du collet :  2 cm (1-6)</a:t>
            </a:r>
          </a:p>
          <a:p>
            <a:pPr marL="342900" indent="-342900">
              <a:buFontTx/>
              <a:buChar char="-"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8617" y="2795775"/>
            <a:ext cx="1311609" cy="17309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2183" y="4771794"/>
            <a:ext cx="2684395" cy="20148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617245E-621C-31B1-11BA-23AA742BEC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857" t="27339" r="26656" b="25020"/>
          <a:stretch/>
        </p:blipFill>
        <p:spPr>
          <a:xfrm>
            <a:off x="5790160" y="4776967"/>
            <a:ext cx="3394374" cy="19996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3E152D7-D722-696C-936D-84BA96A2DFFB}"/>
              </a:ext>
            </a:extLst>
          </p:cNvPr>
          <p:cNvSpPr txBox="1"/>
          <p:nvPr/>
        </p:nvSpPr>
        <p:spPr>
          <a:xfrm>
            <a:off x="7279575" y="4320529"/>
            <a:ext cx="67678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4 ans</a:t>
            </a: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9EDE8B60-7995-F1BC-1CAA-A8CC2BA558FC}"/>
              </a:ext>
            </a:extLst>
          </p:cNvPr>
          <p:cNvSpPr/>
          <p:nvPr/>
        </p:nvSpPr>
        <p:spPr>
          <a:xfrm>
            <a:off x="10830296" y="4484783"/>
            <a:ext cx="188128" cy="25257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272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eau, nature, rive&#10;&#10;Description générée automatiquement">
            <a:extLst>
              <a:ext uri="{FF2B5EF4-FFF2-40B4-BE49-F238E27FC236}">
                <a16:creationId xmlns:a16="http://schemas.microsoft.com/office/drawing/2014/main" id="{B7309F00-9B38-720A-8710-E2F47DFE3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18914"/>
          <a:stretch/>
        </p:blipFill>
        <p:spPr>
          <a:xfrm>
            <a:off x="-45386" y="58432"/>
            <a:ext cx="12191980" cy="68567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8B767-7608-823B-A7A6-1E996EA5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5" y="-47625"/>
            <a:ext cx="12188953" cy="8378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F1E42E-1069-5464-14EB-CFE16CCA3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937" y="95250"/>
            <a:ext cx="1971990" cy="123972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A11E5E-ECBF-6C7D-65A5-4397F368C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825" y="798889"/>
            <a:ext cx="423558" cy="2460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042" y="1476150"/>
            <a:ext cx="7699915" cy="518204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7886699" y="6000750"/>
            <a:ext cx="1552575" cy="581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54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739</Words>
  <Application>Microsoft Office PowerPoint</Application>
  <PresentationFormat>Grand écran</PresentationFormat>
  <Paragraphs>118</Paragraphs>
  <Slides>33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9" baseType="lpstr">
      <vt:lpstr>Algerian</vt:lpstr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hk</dc:creator>
  <cp:lastModifiedBy>hk</cp:lastModifiedBy>
  <cp:revision>88</cp:revision>
  <dcterms:created xsi:type="dcterms:W3CDTF">2022-05-29T00:06:51Z</dcterms:created>
  <dcterms:modified xsi:type="dcterms:W3CDTF">2022-06-17T04:17:02Z</dcterms:modified>
</cp:coreProperties>
</file>