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1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14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14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4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86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62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32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62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64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30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01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3E2BE-C9A7-F848-8CB1-7DAB70797AB3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EC54E-5250-2F4C-A209-ABAD85EE31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04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dirty="0">
                <a:solidFill>
                  <a:srgbClr val="007596"/>
                </a:solidFill>
              </a:rPr>
              <a:t>Yohann RENARD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038350"/>
          </a:xfrm>
        </p:spPr>
        <p:txBody>
          <a:bodyPr/>
          <a:lstStyle/>
          <a:p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5348E00-9A90-664E-A4CA-2DAB40065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5679" y="5155593"/>
            <a:ext cx="3092521" cy="9664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A49743B-B51B-5D4A-9814-56EFDE34E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908" y="5155593"/>
            <a:ext cx="1889124" cy="113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07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Macintosh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Yohann RENARD</vt:lpstr>
    </vt:vector>
  </TitlesOfParts>
  <Company>Your Events Production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Jean-François GILLION</dc:title>
  <dc:creator>Isabelle Chollet</dc:creator>
  <cp:lastModifiedBy>Isabelle Chollet</cp:lastModifiedBy>
  <cp:revision>8</cp:revision>
  <dcterms:created xsi:type="dcterms:W3CDTF">2019-06-03T17:26:08Z</dcterms:created>
  <dcterms:modified xsi:type="dcterms:W3CDTF">2022-06-11T20:51:17Z</dcterms:modified>
</cp:coreProperties>
</file>