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1068" r:id="rId3"/>
    <p:sldId id="384" r:id="rId4"/>
    <p:sldId id="412" r:id="rId5"/>
    <p:sldId id="411" r:id="rId6"/>
    <p:sldId id="393" r:id="rId7"/>
    <p:sldId id="413" r:id="rId8"/>
    <p:sldId id="974" r:id="rId9"/>
    <p:sldId id="414" r:id="rId10"/>
    <p:sldId id="1069" r:id="rId11"/>
    <p:sldId id="1064" r:id="rId12"/>
    <p:sldId id="1065" r:id="rId13"/>
    <p:sldId id="1070" r:id="rId14"/>
    <p:sldId id="1071" r:id="rId15"/>
    <p:sldId id="1072" r:id="rId16"/>
    <p:sldId id="1073" r:id="rId17"/>
    <p:sldId id="1075" r:id="rId18"/>
    <p:sldId id="1074" r:id="rId19"/>
    <p:sldId id="417" r:id="rId20"/>
    <p:sldId id="975" r:id="rId21"/>
    <p:sldId id="1076" r:id="rId22"/>
    <p:sldId id="1067" r:id="rId23"/>
    <p:sldId id="972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72" y="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D853BB-FC6E-4B69-8FB3-3BDBBB15030A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2D1B4D1-07EE-4CEF-A6AC-4B8FF62B12A4}">
      <dgm:prSet phldrT="[Text]"/>
      <dgm:spPr/>
      <dgm:t>
        <a:bodyPr/>
        <a:lstStyle/>
        <a:p>
          <a:r>
            <a:rPr lang="de-DE" dirty="0"/>
            <a:t>Open </a:t>
          </a:r>
          <a:r>
            <a:rPr lang="de-DE" dirty="0" err="1"/>
            <a:t>Preperitoneal</a:t>
          </a:r>
          <a:r>
            <a:rPr lang="de-DE" dirty="0"/>
            <a:t> </a:t>
          </a:r>
        </a:p>
      </dgm:t>
    </dgm:pt>
    <dgm:pt modelId="{31A9051E-2E23-4E59-B99A-95EFEF482EDE}" type="parTrans" cxnId="{50DCA856-3C79-41C8-B5F1-73515FFFB396}">
      <dgm:prSet/>
      <dgm:spPr/>
      <dgm:t>
        <a:bodyPr/>
        <a:lstStyle/>
        <a:p>
          <a:endParaRPr lang="de-DE"/>
        </a:p>
      </dgm:t>
    </dgm:pt>
    <dgm:pt modelId="{840006CD-F1A4-41EA-A20B-B389C276AFBB}" type="sibTrans" cxnId="{50DCA856-3C79-41C8-B5F1-73515FFFB396}">
      <dgm:prSet/>
      <dgm:spPr/>
      <dgm:t>
        <a:bodyPr/>
        <a:lstStyle/>
        <a:p>
          <a:endParaRPr lang="de-DE"/>
        </a:p>
      </dgm:t>
    </dgm:pt>
    <dgm:pt modelId="{9210FF72-7381-4024-82E0-C122F41E81BE}">
      <dgm:prSet phldrT="[Text]"/>
      <dgm:spPr/>
      <dgm:t>
        <a:bodyPr/>
        <a:lstStyle/>
        <a:p>
          <a:r>
            <a:rPr lang="de-DE" dirty="0"/>
            <a:t>MOPP</a:t>
          </a:r>
        </a:p>
      </dgm:t>
    </dgm:pt>
    <dgm:pt modelId="{8BCB2F60-17DD-4A01-AE9B-38D01B2F5DDC}" type="parTrans" cxnId="{D8986961-2CFE-4B92-9993-5AB76FECE9CD}">
      <dgm:prSet/>
      <dgm:spPr/>
      <dgm:t>
        <a:bodyPr/>
        <a:lstStyle/>
        <a:p>
          <a:endParaRPr lang="de-DE"/>
        </a:p>
      </dgm:t>
    </dgm:pt>
    <dgm:pt modelId="{B3A27511-A81B-424D-9080-53E9D9D6B161}" type="sibTrans" cxnId="{D8986961-2CFE-4B92-9993-5AB76FECE9CD}">
      <dgm:prSet/>
      <dgm:spPr/>
      <dgm:t>
        <a:bodyPr/>
        <a:lstStyle/>
        <a:p>
          <a:endParaRPr lang="de-DE"/>
        </a:p>
      </dgm:t>
    </dgm:pt>
    <dgm:pt modelId="{BE56AAD8-554B-475F-AB79-4E244F4275B9}">
      <dgm:prSet phldrT="[Text]"/>
      <dgm:spPr/>
      <dgm:t>
        <a:bodyPr/>
        <a:lstStyle/>
        <a:p>
          <a:r>
            <a:rPr lang="de-DE" dirty="0"/>
            <a:t>TREPP</a:t>
          </a:r>
        </a:p>
      </dgm:t>
    </dgm:pt>
    <dgm:pt modelId="{4FF5D979-1E30-46C8-B6C9-57F6C2E8EE65}" type="parTrans" cxnId="{22795F0C-63E6-4DE0-B496-FBF9752B63CE}">
      <dgm:prSet/>
      <dgm:spPr/>
      <dgm:t>
        <a:bodyPr/>
        <a:lstStyle/>
        <a:p>
          <a:endParaRPr lang="de-DE"/>
        </a:p>
      </dgm:t>
    </dgm:pt>
    <dgm:pt modelId="{3DFD4998-2E49-4534-9D8A-2AA4DDDED817}" type="sibTrans" cxnId="{22795F0C-63E6-4DE0-B496-FBF9752B63CE}">
      <dgm:prSet/>
      <dgm:spPr/>
      <dgm:t>
        <a:bodyPr/>
        <a:lstStyle/>
        <a:p>
          <a:endParaRPr lang="de-DE"/>
        </a:p>
      </dgm:t>
    </dgm:pt>
    <dgm:pt modelId="{D5156BC7-BF21-4691-8A7F-7C2CCD6D7E2C}">
      <dgm:prSet phldrT="[Text]"/>
      <dgm:spPr/>
      <dgm:t>
        <a:bodyPr/>
        <a:lstStyle/>
        <a:p>
          <a:r>
            <a:rPr lang="de-DE" dirty="0"/>
            <a:t>ONSTEP</a:t>
          </a:r>
        </a:p>
      </dgm:t>
    </dgm:pt>
    <dgm:pt modelId="{A194D014-0920-47C1-8358-CAFBA21F5597}" type="parTrans" cxnId="{A4B8D150-BCAA-4847-86E8-30D60D94AF31}">
      <dgm:prSet/>
      <dgm:spPr/>
      <dgm:t>
        <a:bodyPr/>
        <a:lstStyle/>
        <a:p>
          <a:endParaRPr lang="de-DE"/>
        </a:p>
      </dgm:t>
    </dgm:pt>
    <dgm:pt modelId="{DDEA9855-8E3E-4B0D-BB97-1FE5BA543393}" type="sibTrans" cxnId="{A4B8D150-BCAA-4847-86E8-30D60D94AF31}">
      <dgm:prSet/>
      <dgm:spPr/>
      <dgm:t>
        <a:bodyPr/>
        <a:lstStyle/>
        <a:p>
          <a:endParaRPr lang="de-DE"/>
        </a:p>
      </dgm:t>
    </dgm:pt>
    <dgm:pt modelId="{63142F91-4943-41B6-84A2-25980F3A3BE4}">
      <dgm:prSet phldrT="[Text]"/>
      <dgm:spPr/>
      <dgm:t>
        <a:bodyPr/>
        <a:lstStyle/>
        <a:p>
          <a:r>
            <a:rPr lang="de-DE" dirty="0"/>
            <a:t>TIPP</a:t>
          </a:r>
        </a:p>
      </dgm:t>
    </dgm:pt>
    <dgm:pt modelId="{BAB5D4C3-3899-4C44-A872-FC695023A369}" type="parTrans" cxnId="{D51128F6-97FE-4B70-A8A0-A4BFD63E6D0E}">
      <dgm:prSet/>
      <dgm:spPr/>
      <dgm:t>
        <a:bodyPr/>
        <a:lstStyle/>
        <a:p>
          <a:endParaRPr lang="de-DE"/>
        </a:p>
      </dgm:t>
    </dgm:pt>
    <dgm:pt modelId="{723B93EF-4A57-47C4-9285-56441EAD834F}" type="sibTrans" cxnId="{D51128F6-97FE-4B70-A8A0-A4BFD63E6D0E}">
      <dgm:prSet/>
      <dgm:spPr/>
      <dgm:t>
        <a:bodyPr/>
        <a:lstStyle/>
        <a:p>
          <a:endParaRPr lang="de-DE"/>
        </a:p>
      </dgm:t>
    </dgm:pt>
    <dgm:pt modelId="{72FBACA2-FA4E-4361-B382-131BA4D6AD2A}">
      <dgm:prSet phldrT="[Text]"/>
      <dgm:spPr/>
      <dgm:t>
        <a:bodyPr/>
        <a:lstStyle/>
        <a:p>
          <a:r>
            <a:rPr lang="de-DE" dirty="0"/>
            <a:t>TPT</a:t>
          </a:r>
        </a:p>
      </dgm:t>
    </dgm:pt>
    <dgm:pt modelId="{A72567B7-BB23-43D3-8986-90F7C0676C3F}" type="parTrans" cxnId="{4F340FBF-9D3F-48A7-BDDB-15766ACC0D21}">
      <dgm:prSet/>
      <dgm:spPr/>
      <dgm:t>
        <a:bodyPr/>
        <a:lstStyle/>
        <a:p>
          <a:endParaRPr lang="de-DE"/>
        </a:p>
      </dgm:t>
    </dgm:pt>
    <dgm:pt modelId="{D9BC5F48-A4D0-487A-9BDF-A2DA27151554}" type="sibTrans" cxnId="{4F340FBF-9D3F-48A7-BDDB-15766ACC0D21}">
      <dgm:prSet/>
      <dgm:spPr/>
    </dgm:pt>
    <dgm:pt modelId="{0628DC01-88AD-4997-85BC-4A533C6A35DB}">
      <dgm:prSet phldrT="[Text]"/>
      <dgm:spPr/>
      <dgm:t>
        <a:bodyPr/>
        <a:lstStyle/>
        <a:p>
          <a:r>
            <a:rPr lang="de-DE" dirty="0" err="1"/>
            <a:t>Pelissier</a:t>
          </a:r>
          <a:endParaRPr lang="de-DE" dirty="0"/>
        </a:p>
      </dgm:t>
    </dgm:pt>
    <dgm:pt modelId="{5F63B6B7-40B8-4930-B1AA-AA0D08D8C28F}" type="parTrans" cxnId="{FB0EA51F-0DB4-4340-8759-B7829D402DDB}">
      <dgm:prSet/>
      <dgm:spPr/>
      <dgm:t>
        <a:bodyPr/>
        <a:lstStyle/>
        <a:p>
          <a:endParaRPr lang="de-DE"/>
        </a:p>
      </dgm:t>
    </dgm:pt>
    <dgm:pt modelId="{7DCD1941-DEE2-45BA-A28E-3C567121EE23}" type="sibTrans" cxnId="{FB0EA51F-0DB4-4340-8759-B7829D402DDB}">
      <dgm:prSet/>
      <dgm:spPr/>
    </dgm:pt>
    <dgm:pt modelId="{6033C816-265E-4B53-9BBB-46026701FB13}">
      <dgm:prSet phldrT="[Text]"/>
      <dgm:spPr/>
      <dgm:t>
        <a:bodyPr/>
        <a:lstStyle/>
        <a:p>
          <a:r>
            <a:rPr lang="de-DE" dirty="0" err="1"/>
            <a:t>Stoppa</a:t>
          </a:r>
          <a:endParaRPr lang="de-DE" dirty="0"/>
        </a:p>
      </dgm:t>
    </dgm:pt>
    <dgm:pt modelId="{C21B711A-EA24-4FE1-AFAE-2E6DF8A5D9B6}" type="parTrans" cxnId="{AEAB533B-B560-49D0-B585-B959279FDDFF}">
      <dgm:prSet/>
      <dgm:spPr/>
      <dgm:t>
        <a:bodyPr/>
        <a:lstStyle/>
        <a:p>
          <a:endParaRPr lang="de-DE"/>
        </a:p>
      </dgm:t>
    </dgm:pt>
    <dgm:pt modelId="{870FBFA8-9A2E-4671-B7D0-7D7D642BA34F}" type="sibTrans" cxnId="{AEAB533B-B560-49D0-B585-B959279FDDFF}">
      <dgm:prSet/>
      <dgm:spPr/>
    </dgm:pt>
    <dgm:pt modelId="{5C034606-22DA-431A-9FAD-08852CCA3A8A}">
      <dgm:prSet phldrT="[Text]"/>
      <dgm:spPr/>
      <dgm:t>
        <a:bodyPr/>
        <a:lstStyle/>
        <a:p>
          <a:r>
            <a:rPr lang="de-DE" dirty="0" err="1"/>
            <a:t>Wantz</a:t>
          </a:r>
          <a:endParaRPr lang="de-DE" dirty="0"/>
        </a:p>
      </dgm:t>
    </dgm:pt>
    <dgm:pt modelId="{AEB29CDC-A3C7-4171-8B02-23C7A51BAD42}" type="parTrans" cxnId="{73DD75C4-3A73-4F6C-8E65-7E394FC13FCE}">
      <dgm:prSet/>
      <dgm:spPr/>
      <dgm:t>
        <a:bodyPr/>
        <a:lstStyle/>
        <a:p>
          <a:endParaRPr lang="de-DE"/>
        </a:p>
      </dgm:t>
    </dgm:pt>
    <dgm:pt modelId="{7B7FF953-A897-47DB-AA2E-57496EE187FF}" type="sibTrans" cxnId="{73DD75C4-3A73-4F6C-8E65-7E394FC13FCE}">
      <dgm:prSet/>
      <dgm:spPr/>
    </dgm:pt>
    <dgm:pt modelId="{942A81E6-E9CC-49C7-AF29-CB0AE1E7910E}">
      <dgm:prSet phldrT="[Text]"/>
      <dgm:spPr/>
      <dgm:t>
        <a:bodyPr/>
        <a:lstStyle/>
        <a:p>
          <a:r>
            <a:rPr lang="de-DE" dirty="0" err="1"/>
            <a:t>Nyhus</a:t>
          </a:r>
          <a:endParaRPr lang="de-DE" dirty="0"/>
        </a:p>
      </dgm:t>
    </dgm:pt>
    <dgm:pt modelId="{5A00E692-8BAA-4910-A596-337E835FFE6E}" type="parTrans" cxnId="{083ECE41-5D50-4DFC-BC07-07D0C938AA24}">
      <dgm:prSet/>
      <dgm:spPr/>
      <dgm:t>
        <a:bodyPr/>
        <a:lstStyle/>
        <a:p>
          <a:endParaRPr lang="de-DE"/>
        </a:p>
      </dgm:t>
    </dgm:pt>
    <dgm:pt modelId="{BA3B2468-74FC-4808-A814-70E071744B56}" type="sibTrans" cxnId="{083ECE41-5D50-4DFC-BC07-07D0C938AA24}">
      <dgm:prSet/>
      <dgm:spPr/>
    </dgm:pt>
    <dgm:pt modelId="{D590BF85-6BC1-4B43-8ACC-A6233BA07577}" type="pres">
      <dgm:prSet presAssocID="{4AD853BB-FC6E-4B69-8FB3-3BDBBB15030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897A3C3-3595-4191-841F-9995857D58F0}" type="pres">
      <dgm:prSet presAssocID="{42D1B4D1-07EE-4CEF-A6AC-4B8FF62B12A4}" presName="root1" presStyleCnt="0"/>
      <dgm:spPr/>
    </dgm:pt>
    <dgm:pt modelId="{3A00F425-963E-4CC5-909E-019A4B36B2CA}" type="pres">
      <dgm:prSet presAssocID="{42D1B4D1-07EE-4CEF-A6AC-4B8FF62B12A4}" presName="LevelOneTextNode" presStyleLbl="node0" presStyleIdx="0" presStyleCnt="1">
        <dgm:presLayoutVars>
          <dgm:chPref val="3"/>
        </dgm:presLayoutVars>
      </dgm:prSet>
      <dgm:spPr/>
    </dgm:pt>
    <dgm:pt modelId="{9810669C-2CBC-492C-8931-C80B30E8A524}" type="pres">
      <dgm:prSet presAssocID="{42D1B4D1-07EE-4CEF-A6AC-4B8FF62B12A4}" presName="level2hierChild" presStyleCnt="0"/>
      <dgm:spPr/>
    </dgm:pt>
    <dgm:pt modelId="{DCF63E89-7709-4E95-817C-A47405AD7598}" type="pres">
      <dgm:prSet presAssocID="{8BCB2F60-17DD-4A01-AE9B-38D01B2F5DDC}" presName="conn2-1" presStyleLbl="parChTrans1D2" presStyleIdx="0" presStyleCnt="9"/>
      <dgm:spPr/>
    </dgm:pt>
    <dgm:pt modelId="{FE6A36CB-CC04-4293-BEF4-631AF369C949}" type="pres">
      <dgm:prSet presAssocID="{8BCB2F60-17DD-4A01-AE9B-38D01B2F5DDC}" presName="connTx" presStyleLbl="parChTrans1D2" presStyleIdx="0" presStyleCnt="9"/>
      <dgm:spPr/>
    </dgm:pt>
    <dgm:pt modelId="{E210C837-C096-41A5-AD5E-718849AC85AA}" type="pres">
      <dgm:prSet presAssocID="{9210FF72-7381-4024-82E0-C122F41E81BE}" presName="root2" presStyleCnt="0"/>
      <dgm:spPr/>
    </dgm:pt>
    <dgm:pt modelId="{C7556E87-19C9-43C8-BAB3-C665980ABD3D}" type="pres">
      <dgm:prSet presAssocID="{9210FF72-7381-4024-82E0-C122F41E81BE}" presName="LevelTwoTextNode" presStyleLbl="node2" presStyleIdx="0" presStyleCnt="9">
        <dgm:presLayoutVars>
          <dgm:chPref val="3"/>
        </dgm:presLayoutVars>
      </dgm:prSet>
      <dgm:spPr/>
    </dgm:pt>
    <dgm:pt modelId="{BA17C4E7-D9EF-449F-B391-BA39354487D8}" type="pres">
      <dgm:prSet presAssocID="{9210FF72-7381-4024-82E0-C122F41E81BE}" presName="level3hierChild" presStyleCnt="0"/>
      <dgm:spPr/>
    </dgm:pt>
    <dgm:pt modelId="{C4503B44-C906-422A-B0AC-5EA7EDE90689}" type="pres">
      <dgm:prSet presAssocID="{5A00E692-8BAA-4910-A596-337E835FFE6E}" presName="conn2-1" presStyleLbl="parChTrans1D2" presStyleIdx="1" presStyleCnt="9"/>
      <dgm:spPr/>
    </dgm:pt>
    <dgm:pt modelId="{0FF7FD1E-CB72-4C16-8B8A-8E1FBE27C9DC}" type="pres">
      <dgm:prSet presAssocID="{5A00E692-8BAA-4910-A596-337E835FFE6E}" presName="connTx" presStyleLbl="parChTrans1D2" presStyleIdx="1" presStyleCnt="9"/>
      <dgm:spPr/>
    </dgm:pt>
    <dgm:pt modelId="{624C0B97-B302-47E8-8CB1-4B6AD2408D72}" type="pres">
      <dgm:prSet presAssocID="{942A81E6-E9CC-49C7-AF29-CB0AE1E7910E}" presName="root2" presStyleCnt="0"/>
      <dgm:spPr/>
    </dgm:pt>
    <dgm:pt modelId="{FC6EBA86-42AE-4D1B-B7FA-0BDA672A53B9}" type="pres">
      <dgm:prSet presAssocID="{942A81E6-E9CC-49C7-AF29-CB0AE1E7910E}" presName="LevelTwoTextNode" presStyleLbl="node2" presStyleIdx="1" presStyleCnt="9">
        <dgm:presLayoutVars>
          <dgm:chPref val="3"/>
        </dgm:presLayoutVars>
      </dgm:prSet>
      <dgm:spPr/>
    </dgm:pt>
    <dgm:pt modelId="{C709DB8F-D315-46A1-B25C-8AF289760833}" type="pres">
      <dgm:prSet presAssocID="{942A81E6-E9CC-49C7-AF29-CB0AE1E7910E}" presName="level3hierChild" presStyleCnt="0"/>
      <dgm:spPr/>
    </dgm:pt>
    <dgm:pt modelId="{94A106D1-EC51-4BD2-BFE0-C23373D47340}" type="pres">
      <dgm:prSet presAssocID="{A194D014-0920-47C1-8358-CAFBA21F5597}" presName="conn2-1" presStyleLbl="parChTrans1D2" presStyleIdx="2" presStyleCnt="9"/>
      <dgm:spPr/>
    </dgm:pt>
    <dgm:pt modelId="{E0F56A95-7B93-4692-8EAA-12A8CE866B4A}" type="pres">
      <dgm:prSet presAssocID="{A194D014-0920-47C1-8358-CAFBA21F5597}" presName="connTx" presStyleLbl="parChTrans1D2" presStyleIdx="2" presStyleCnt="9"/>
      <dgm:spPr/>
    </dgm:pt>
    <dgm:pt modelId="{D6330201-DF4D-4674-B6A3-62DEFF929317}" type="pres">
      <dgm:prSet presAssocID="{D5156BC7-BF21-4691-8A7F-7C2CCD6D7E2C}" presName="root2" presStyleCnt="0"/>
      <dgm:spPr/>
    </dgm:pt>
    <dgm:pt modelId="{62AAFBF6-17D2-4DF7-AE9E-8CAEF798F35A}" type="pres">
      <dgm:prSet presAssocID="{D5156BC7-BF21-4691-8A7F-7C2CCD6D7E2C}" presName="LevelTwoTextNode" presStyleLbl="node2" presStyleIdx="2" presStyleCnt="9">
        <dgm:presLayoutVars>
          <dgm:chPref val="3"/>
        </dgm:presLayoutVars>
      </dgm:prSet>
      <dgm:spPr/>
    </dgm:pt>
    <dgm:pt modelId="{4D3D9A69-0FEF-4F54-84F7-9F9180C9750C}" type="pres">
      <dgm:prSet presAssocID="{D5156BC7-BF21-4691-8A7F-7C2CCD6D7E2C}" presName="level3hierChild" presStyleCnt="0"/>
      <dgm:spPr/>
    </dgm:pt>
    <dgm:pt modelId="{B8238158-C971-4581-ACBD-D4B0AC68D397}" type="pres">
      <dgm:prSet presAssocID="{5F63B6B7-40B8-4930-B1AA-AA0D08D8C28F}" presName="conn2-1" presStyleLbl="parChTrans1D2" presStyleIdx="3" presStyleCnt="9"/>
      <dgm:spPr/>
    </dgm:pt>
    <dgm:pt modelId="{F01DFCDD-F797-4673-B553-FACC241F14E4}" type="pres">
      <dgm:prSet presAssocID="{5F63B6B7-40B8-4930-B1AA-AA0D08D8C28F}" presName="connTx" presStyleLbl="parChTrans1D2" presStyleIdx="3" presStyleCnt="9"/>
      <dgm:spPr/>
    </dgm:pt>
    <dgm:pt modelId="{B3A32AB0-F7F7-459D-A8D1-0978C8EE42A4}" type="pres">
      <dgm:prSet presAssocID="{0628DC01-88AD-4997-85BC-4A533C6A35DB}" presName="root2" presStyleCnt="0"/>
      <dgm:spPr/>
    </dgm:pt>
    <dgm:pt modelId="{1FC5C587-502E-4721-B90A-42A36B6388A5}" type="pres">
      <dgm:prSet presAssocID="{0628DC01-88AD-4997-85BC-4A533C6A35DB}" presName="LevelTwoTextNode" presStyleLbl="node2" presStyleIdx="3" presStyleCnt="9">
        <dgm:presLayoutVars>
          <dgm:chPref val="3"/>
        </dgm:presLayoutVars>
      </dgm:prSet>
      <dgm:spPr/>
    </dgm:pt>
    <dgm:pt modelId="{46792189-FB6D-461B-BF5C-AD43CE64E20B}" type="pres">
      <dgm:prSet presAssocID="{0628DC01-88AD-4997-85BC-4A533C6A35DB}" presName="level3hierChild" presStyleCnt="0"/>
      <dgm:spPr/>
    </dgm:pt>
    <dgm:pt modelId="{60A63692-C185-48D5-B305-27C245A2BF99}" type="pres">
      <dgm:prSet presAssocID="{C21B711A-EA24-4FE1-AFAE-2E6DF8A5D9B6}" presName="conn2-1" presStyleLbl="parChTrans1D2" presStyleIdx="4" presStyleCnt="9"/>
      <dgm:spPr/>
    </dgm:pt>
    <dgm:pt modelId="{BF4BC76B-55D2-4380-AD7B-E8B9AEF230F4}" type="pres">
      <dgm:prSet presAssocID="{C21B711A-EA24-4FE1-AFAE-2E6DF8A5D9B6}" presName="connTx" presStyleLbl="parChTrans1D2" presStyleIdx="4" presStyleCnt="9"/>
      <dgm:spPr/>
    </dgm:pt>
    <dgm:pt modelId="{D9144577-8416-4484-8E9B-0F9FBC5815A7}" type="pres">
      <dgm:prSet presAssocID="{6033C816-265E-4B53-9BBB-46026701FB13}" presName="root2" presStyleCnt="0"/>
      <dgm:spPr/>
    </dgm:pt>
    <dgm:pt modelId="{744597F1-0166-4883-B44D-94CE82D0AEB4}" type="pres">
      <dgm:prSet presAssocID="{6033C816-265E-4B53-9BBB-46026701FB13}" presName="LevelTwoTextNode" presStyleLbl="node2" presStyleIdx="4" presStyleCnt="9">
        <dgm:presLayoutVars>
          <dgm:chPref val="3"/>
        </dgm:presLayoutVars>
      </dgm:prSet>
      <dgm:spPr/>
    </dgm:pt>
    <dgm:pt modelId="{5B3B21A0-9F1E-4554-ABCE-96B4A0F8F5E5}" type="pres">
      <dgm:prSet presAssocID="{6033C816-265E-4B53-9BBB-46026701FB13}" presName="level3hierChild" presStyleCnt="0"/>
      <dgm:spPr/>
    </dgm:pt>
    <dgm:pt modelId="{81A3B302-FE8D-4277-9E0E-F823F6C29747}" type="pres">
      <dgm:prSet presAssocID="{BAB5D4C3-3899-4C44-A872-FC695023A369}" presName="conn2-1" presStyleLbl="parChTrans1D2" presStyleIdx="5" presStyleCnt="9"/>
      <dgm:spPr/>
    </dgm:pt>
    <dgm:pt modelId="{F8D4AF83-CDF1-4CB9-948B-62973248DC51}" type="pres">
      <dgm:prSet presAssocID="{BAB5D4C3-3899-4C44-A872-FC695023A369}" presName="connTx" presStyleLbl="parChTrans1D2" presStyleIdx="5" presStyleCnt="9"/>
      <dgm:spPr/>
    </dgm:pt>
    <dgm:pt modelId="{9F2ABBB8-501B-42AB-AF13-5B9DCBD00C8F}" type="pres">
      <dgm:prSet presAssocID="{63142F91-4943-41B6-84A2-25980F3A3BE4}" presName="root2" presStyleCnt="0"/>
      <dgm:spPr/>
    </dgm:pt>
    <dgm:pt modelId="{07F441A5-6374-4AE6-A9A4-76A5273237ED}" type="pres">
      <dgm:prSet presAssocID="{63142F91-4943-41B6-84A2-25980F3A3BE4}" presName="LevelTwoTextNode" presStyleLbl="node2" presStyleIdx="5" presStyleCnt="9">
        <dgm:presLayoutVars>
          <dgm:chPref val="3"/>
        </dgm:presLayoutVars>
      </dgm:prSet>
      <dgm:spPr/>
    </dgm:pt>
    <dgm:pt modelId="{ED7285D7-56DB-47E5-B195-2F8B11107CE1}" type="pres">
      <dgm:prSet presAssocID="{63142F91-4943-41B6-84A2-25980F3A3BE4}" presName="level3hierChild" presStyleCnt="0"/>
      <dgm:spPr/>
    </dgm:pt>
    <dgm:pt modelId="{92694E65-0E7C-41C5-A887-0CBA52D8702E}" type="pres">
      <dgm:prSet presAssocID="{A72567B7-BB23-43D3-8986-90F7C0676C3F}" presName="conn2-1" presStyleLbl="parChTrans1D2" presStyleIdx="6" presStyleCnt="9"/>
      <dgm:spPr/>
    </dgm:pt>
    <dgm:pt modelId="{C0DE6CB5-D817-4592-99C5-F9D069EE2505}" type="pres">
      <dgm:prSet presAssocID="{A72567B7-BB23-43D3-8986-90F7C0676C3F}" presName="connTx" presStyleLbl="parChTrans1D2" presStyleIdx="6" presStyleCnt="9"/>
      <dgm:spPr/>
    </dgm:pt>
    <dgm:pt modelId="{1F2383CF-5B46-4C78-A690-AD0A381C4A36}" type="pres">
      <dgm:prSet presAssocID="{72FBACA2-FA4E-4361-B382-131BA4D6AD2A}" presName="root2" presStyleCnt="0"/>
      <dgm:spPr/>
    </dgm:pt>
    <dgm:pt modelId="{67E1CE14-3E53-4E04-AB74-6B9505F71D42}" type="pres">
      <dgm:prSet presAssocID="{72FBACA2-FA4E-4361-B382-131BA4D6AD2A}" presName="LevelTwoTextNode" presStyleLbl="node2" presStyleIdx="6" presStyleCnt="9">
        <dgm:presLayoutVars>
          <dgm:chPref val="3"/>
        </dgm:presLayoutVars>
      </dgm:prSet>
      <dgm:spPr/>
    </dgm:pt>
    <dgm:pt modelId="{C476CC72-31ED-4F50-9825-80CF93935675}" type="pres">
      <dgm:prSet presAssocID="{72FBACA2-FA4E-4361-B382-131BA4D6AD2A}" presName="level3hierChild" presStyleCnt="0"/>
      <dgm:spPr/>
    </dgm:pt>
    <dgm:pt modelId="{7B7E7740-65EE-449B-A0E4-6320DE5BEA1C}" type="pres">
      <dgm:prSet presAssocID="{4FF5D979-1E30-46C8-B6C9-57F6C2E8EE65}" presName="conn2-1" presStyleLbl="parChTrans1D2" presStyleIdx="7" presStyleCnt="9"/>
      <dgm:spPr/>
    </dgm:pt>
    <dgm:pt modelId="{5B7C9EE8-1780-4648-AE77-642BA72B7E3D}" type="pres">
      <dgm:prSet presAssocID="{4FF5D979-1E30-46C8-B6C9-57F6C2E8EE65}" presName="connTx" presStyleLbl="parChTrans1D2" presStyleIdx="7" presStyleCnt="9"/>
      <dgm:spPr/>
    </dgm:pt>
    <dgm:pt modelId="{676001C1-BD26-43A7-92F5-AE706AC4E986}" type="pres">
      <dgm:prSet presAssocID="{BE56AAD8-554B-475F-AB79-4E244F4275B9}" presName="root2" presStyleCnt="0"/>
      <dgm:spPr/>
    </dgm:pt>
    <dgm:pt modelId="{775090F4-0486-4E0F-ADC0-0A0B2C27F933}" type="pres">
      <dgm:prSet presAssocID="{BE56AAD8-554B-475F-AB79-4E244F4275B9}" presName="LevelTwoTextNode" presStyleLbl="node2" presStyleIdx="7" presStyleCnt="9">
        <dgm:presLayoutVars>
          <dgm:chPref val="3"/>
        </dgm:presLayoutVars>
      </dgm:prSet>
      <dgm:spPr/>
    </dgm:pt>
    <dgm:pt modelId="{F7682DDA-EE39-4802-9833-D55BD9F16072}" type="pres">
      <dgm:prSet presAssocID="{BE56AAD8-554B-475F-AB79-4E244F4275B9}" presName="level3hierChild" presStyleCnt="0"/>
      <dgm:spPr/>
    </dgm:pt>
    <dgm:pt modelId="{CC491381-299D-49B2-9DE5-4FE9E9015490}" type="pres">
      <dgm:prSet presAssocID="{AEB29CDC-A3C7-4171-8B02-23C7A51BAD42}" presName="conn2-1" presStyleLbl="parChTrans1D2" presStyleIdx="8" presStyleCnt="9"/>
      <dgm:spPr/>
    </dgm:pt>
    <dgm:pt modelId="{54F7CCB5-5CC0-414C-83DA-F6D675119D6B}" type="pres">
      <dgm:prSet presAssocID="{AEB29CDC-A3C7-4171-8B02-23C7A51BAD42}" presName="connTx" presStyleLbl="parChTrans1D2" presStyleIdx="8" presStyleCnt="9"/>
      <dgm:spPr/>
    </dgm:pt>
    <dgm:pt modelId="{326EE120-AD65-4FE7-B5C6-2D309EE3F443}" type="pres">
      <dgm:prSet presAssocID="{5C034606-22DA-431A-9FAD-08852CCA3A8A}" presName="root2" presStyleCnt="0"/>
      <dgm:spPr/>
    </dgm:pt>
    <dgm:pt modelId="{9071A985-588A-4653-8303-656E900B0800}" type="pres">
      <dgm:prSet presAssocID="{5C034606-22DA-431A-9FAD-08852CCA3A8A}" presName="LevelTwoTextNode" presStyleLbl="node2" presStyleIdx="8" presStyleCnt="9">
        <dgm:presLayoutVars>
          <dgm:chPref val="3"/>
        </dgm:presLayoutVars>
      </dgm:prSet>
      <dgm:spPr/>
    </dgm:pt>
    <dgm:pt modelId="{53A7EFB2-26F0-45A0-BEFA-449CF21512FC}" type="pres">
      <dgm:prSet presAssocID="{5C034606-22DA-431A-9FAD-08852CCA3A8A}" presName="level3hierChild" presStyleCnt="0"/>
      <dgm:spPr/>
    </dgm:pt>
  </dgm:ptLst>
  <dgm:cxnLst>
    <dgm:cxn modelId="{22795F0C-63E6-4DE0-B496-FBF9752B63CE}" srcId="{42D1B4D1-07EE-4CEF-A6AC-4B8FF62B12A4}" destId="{BE56AAD8-554B-475F-AB79-4E244F4275B9}" srcOrd="7" destOrd="0" parTransId="{4FF5D979-1E30-46C8-B6C9-57F6C2E8EE65}" sibTransId="{3DFD4998-2E49-4534-9D8A-2AA4DDDED817}"/>
    <dgm:cxn modelId="{FB0EA51F-0DB4-4340-8759-B7829D402DDB}" srcId="{42D1B4D1-07EE-4CEF-A6AC-4B8FF62B12A4}" destId="{0628DC01-88AD-4997-85BC-4A533C6A35DB}" srcOrd="3" destOrd="0" parTransId="{5F63B6B7-40B8-4930-B1AA-AA0D08D8C28F}" sibTransId="{7DCD1941-DEE2-45BA-A28E-3C567121EE23}"/>
    <dgm:cxn modelId="{8B052B23-D8BA-49BA-AAB3-1C8A1B177172}" type="presOf" srcId="{D5156BC7-BF21-4691-8A7F-7C2CCD6D7E2C}" destId="{62AAFBF6-17D2-4DF7-AE9E-8CAEF798F35A}" srcOrd="0" destOrd="0" presId="urn:microsoft.com/office/officeart/2008/layout/HorizontalMultiLevelHierarchy"/>
    <dgm:cxn modelId="{FDF7B723-A324-48CD-B0ED-581FC1B71B8B}" type="presOf" srcId="{BE56AAD8-554B-475F-AB79-4E244F4275B9}" destId="{775090F4-0486-4E0F-ADC0-0A0B2C27F933}" srcOrd="0" destOrd="0" presId="urn:microsoft.com/office/officeart/2008/layout/HorizontalMultiLevelHierarchy"/>
    <dgm:cxn modelId="{7A9E6824-38A1-4D79-9722-827EA9713F46}" type="presOf" srcId="{6033C816-265E-4B53-9BBB-46026701FB13}" destId="{744597F1-0166-4883-B44D-94CE82D0AEB4}" srcOrd="0" destOrd="0" presId="urn:microsoft.com/office/officeart/2008/layout/HorizontalMultiLevelHierarchy"/>
    <dgm:cxn modelId="{F6BFAA27-0C72-4E7B-9840-72458D8FB1EA}" type="presOf" srcId="{5A00E692-8BAA-4910-A596-337E835FFE6E}" destId="{0FF7FD1E-CB72-4C16-8B8A-8E1FBE27C9DC}" srcOrd="1" destOrd="0" presId="urn:microsoft.com/office/officeart/2008/layout/HorizontalMultiLevelHierarchy"/>
    <dgm:cxn modelId="{3FC51D2E-2BB3-4440-A747-F9AEBBFB6E03}" type="presOf" srcId="{BAB5D4C3-3899-4C44-A872-FC695023A369}" destId="{F8D4AF83-CDF1-4CB9-948B-62973248DC51}" srcOrd="1" destOrd="0" presId="urn:microsoft.com/office/officeart/2008/layout/HorizontalMultiLevelHierarchy"/>
    <dgm:cxn modelId="{D3FB4F36-F4A1-48C9-BD63-22A56E5745D8}" type="presOf" srcId="{AEB29CDC-A3C7-4171-8B02-23C7A51BAD42}" destId="{54F7CCB5-5CC0-414C-83DA-F6D675119D6B}" srcOrd="1" destOrd="0" presId="urn:microsoft.com/office/officeart/2008/layout/HorizontalMultiLevelHierarchy"/>
    <dgm:cxn modelId="{CEB53537-12A7-412D-B28D-62E90F8D3F7C}" type="presOf" srcId="{AEB29CDC-A3C7-4171-8B02-23C7A51BAD42}" destId="{CC491381-299D-49B2-9DE5-4FE9E9015490}" srcOrd="0" destOrd="0" presId="urn:microsoft.com/office/officeart/2008/layout/HorizontalMultiLevelHierarchy"/>
    <dgm:cxn modelId="{AEAB533B-B560-49D0-B585-B959279FDDFF}" srcId="{42D1B4D1-07EE-4CEF-A6AC-4B8FF62B12A4}" destId="{6033C816-265E-4B53-9BBB-46026701FB13}" srcOrd="4" destOrd="0" parTransId="{C21B711A-EA24-4FE1-AFAE-2E6DF8A5D9B6}" sibTransId="{870FBFA8-9A2E-4671-B7D0-7D7D642BA34F}"/>
    <dgm:cxn modelId="{F4F6153C-977F-45F7-8E92-C893059AFD22}" type="presOf" srcId="{A72567B7-BB23-43D3-8986-90F7C0676C3F}" destId="{92694E65-0E7C-41C5-A887-0CBA52D8702E}" srcOrd="0" destOrd="0" presId="urn:microsoft.com/office/officeart/2008/layout/HorizontalMultiLevelHierarchy"/>
    <dgm:cxn modelId="{BD1ED15C-B20C-43B9-A9A9-C3D110287584}" type="presOf" srcId="{C21B711A-EA24-4FE1-AFAE-2E6DF8A5D9B6}" destId="{60A63692-C185-48D5-B305-27C245A2BF99}" srcOrd="0" destOrd="0" presId="urn:microsoft.com/office/officeart/2008/layout/HorizontalMultiLevelHierarchy"/>
    <dgm:cxn modelId="{D8986961-2CFE-4B92-9993-5AB76FECE9CD}" srcId="{42D1B4D1-07EE-4CEF-A6AC-4B8FF62B12A4}" destId="{9210FF72-7381-4024-82E0-C122F41E81BE}" srcOrd="0" destOrd="0" parTransId="{8BCB2F60-17DD-4A01-AE9B-38D01B2F5DDC}" sibTransId="{B3A27511-A81B-424D-9080-53E9D9D6B161}"/>
    <dgm:cxn modelId="{083ECE41-5D50-4DFC-BC07-07D0C938AA24}" srcId="{42D1B4D1-07EE-4CEF-A6AC-4B8FF62B12A4}" destId="{942A81E6-E9CC-49C7-AF29-CB0AE1E7910E}" srcOrd="1" destOrd="0" parTransId="{5A00E692-8BAA-4910-A596-337E835FFE6E}" sibTransId="{BA3B2468-74FC-4808-A814-70E071744B56}"/>
    <dgm:cxn modelId="{521F5A67-BD38-4516-9D04-D0594B95B951}" type="presOf" srcId="{42D1B4D1-07EE-4CEF-A6AC-4B8FF62B12A4}" destId="{3A00F425-963E-4CC5-909E-019A4B36B2CA}" srcOrd="0" destOrd="0" presId="urn:microsoft.com/office/officeart/2008/layout/HorizontalMultiLevelHierarchy"/>
    <dgm:cxn modelId="{83269C6B-A52B-4436-A196-C2F310C328F3}" type="presOf" srcId="{72FBACA2-FA4E-4361-B382-131BA4D6AD2A}" destId="{67E1CE14-3E53-4E04-AB74-6B9505F71D42}" srcOrd="0" destOrd="0" presId="urn:microsoft.com/office/officeart/2008/layout/HorizontalMultiLevelHierarchy"/>
    <dgm:cxn modelId="{A4B8D150-BCAA-4847-86E8-30D60D94AF31}" srcId="{42D1B4D1-07EE-4CEF-A6AC-4B8FF62B12A4}" destId="{D5156BC7-BF21-4691-8A7F-7C2CCD6D7E2C}" srcOrd="2" destOrd="0" parTransId="{A194D014-0920-47C1-8358-CAFBA21F5597}" sibTransId="{DDEA9855-8E3E-4B0D-BB97-1FE5BA543393}"/>
    <dgm:cxn modelId="{EF69F974-FCF4-469A-A256-89F886FE5F6A}" type="presOf" srcId="{5F63B6B7-40B8-4930-B1AA-AA0D08D8C28F}" destId="{B8238158-C971-4581-ACBD-D4B0AC68D397}" srcOrd="0" destOrd="0" presId="urn:microsoft.com/office/officeart/2008/layout/HorizontalMultiLevelHierarchy"/>
    <dgm:cxn modelId="{9CC26056-BBD5-4D3D-8C35-53B9B5FDEB77}" type="presOf" srcId="{5C034606-22DA-431A-9FAD-08852CCA3A8A}" destId="{9071A985-588A-4653-8303-656E900B0800}" srcOrd="0" destOrd="0" presId="urn:microsoft.com/office/officeart/2008/layout/HorizontalMultiLevelHierarchy"/>
    <dgm:cxn modelId="{D7EE6C76-C5CE-4C3F-888B-61F4B38D6164}" type="presOf" srcId="{63142F91-4943-41B6-84A2-25980F3A3BE4}" destId="{07F441A5-6374-4AE6-A9A4-76A5273237ED}" srcOrd="0" destOrd="0" presId="urn:microsoft.com/office/officeart/2008/layout/HorizontalMultiLevelHierarchy"/>
    <dgm:cxn modelId="{50DCA856-3C79-41C8-B5F1-73515FFFB396}" srcId="{4AD853BB-FC6E-4B69-8FB3-3BDBBB15030A}" destId="{42D1B4D1-07EE-4CEF-A6AC-4B8FF62B12A4}" srcOrd="0" destOrd="0" parTransId="{31A9051E-2E23-4E59-B99A-95EFEF482EDE}" sibTransId="{840006CD-F1A4-41EA-A20B-B389C276AFBB}"/>
    <dgm:cxn modelId="{4CF2E883-8967-4B43-83A0-08727CAD0C87}" type="presOf" srcId="{C21B711A-EA24-4FE1-AFAE-2E6DF8A5D9B6}" destId="{BF4BC76B-55D2-4380-AD7B-E8B9AEF230F4}" srcOrd="1" destOrd="0" presId="urn:microsoft.com/office/officeart/2008/layout/HorizontalMultiLevelHierarchy"/>
    <dgm:cxn modelId="{EC532494-70C0-4DD7-9796-3C92124E657F}" type="presOf" srcId="{942A81E6-E9CC-49C7-AF29-CB0AE1E7910E}" destId="{FC6EBA86-42AE-4D1B-B7FA-0BDA672A53B9}" srcOrd="0" destOrd="0" presId="urn:microsoft.com/office/officeart/2008/layout/HorizontalMultiLevelHierarchy"/>
    <dgm:cxn modelId="{251147B1-845B-48F5-8C77-49FD90D8B655}" type="presOf" srcId="{8BCB2F60-17DD-4A01-AE9B-38D01B2F5DDC}" destId="{DCF63E89-7709-4E95-817C-A47405AD7598}" srcOrd="0" destOrd="0" presId="urn:microsoft.com/office/officeart/2008/layout/HorizontalMultiLevelHierarchy"/>
    <dgm:cxn modelId="{6D826CBB-ABE0-476F-B5F3-DF27BBDA6087}" type="presOf" srcId="{4AD853BB-FC6E-4B69-8FB3-3BDBBB15030A}" destId="{D590BF85-6BC1-4B43-8ACC-A6233BA07577}" srcOrd="0" destOrd="0" presId="urn:microsoft.com/office/officeart/2008/layout/HorizontalMultiLevelHierarchy"/>
    <dgm:cxn modelId="{4F340FBF-9D3F-48A7-BDDB-15766ACC0D21}" srcId="{42D1B4D1-07EE-4CEF-A6AC-4B8FF62B12A4}" destId="{72FBACA2-FA4E-4361-B382-131BA4D6AD2A}" srcOrd="6" destOrd="0" parTransId="{A72567B7-BB23-43D3-8986-90F7C0676C3F}" sibTransId="{D9BC5F48-A4D0-487A-9BDF-A2DA27151554}"/>
    <dgm:cxn modelId="{73DD75C4-3A73-4F6C-8E65-7E394FC13FCE}" srcId="{42D1B4D1-07EE-4CEF-A6AC-4B8FF62B12A4}" destId="{5C034606-22DA-431A-9FAD-08852CCA3A8A}" srcOrd="8" destOrd="0" parTransId="{AEB29CDC-A3C7-4171-8B02-23C7A51BAD42}" sibTransId="{7B7FF953-A897-47DB-AA2E-57496EE187FF}"/>
    <dgm:cxn modelId="{B0C579C6-466D-46A1-A8DB-77F1335027D9}" type="presOf" srcId="{4FF5D979-1E30-46C8-B6C9-57F6C2E8EE65}" destId="{7B7E7740-65EE-449B-A0E4-6320DE5BEA1C}" srcOrd="0" destOrd="0" presId="urn:microsoft.com/office/officeart/2008/layout/HorizontalMultiLevelHierarchy"/>
    <dgm:cxn modelId="{E087C3C9-AA87-41F9-882D-4BE21E72A10B}" type="presOf" srcId="{A194D014-0920-47C1-8358-CAFBA21F5597}" destId="{94A106D1-EC51-4BD2-BFE0-C23373D47340}" srcOrd="0" destOrd="0" presId="urn:microsoft.com/office/officeart/2008/layout/HorizontalMultiLevelHierarchy"/>
    <dgm:cxn modelId="{A1B57BCA-429B-4FD0-B896-9D747DE7406D}" type="presOf" srcId="{BAB5D4C3-3899-4C44-A872-FC695023A369}" destId="{81A3B302-FE8D-4277-9E0E-F823F6C29747}" srcOrd="0" destOrd="0" presId="urn:microsoft.com/office/officeart/2008/layout/HorizontalMultiLevelHierarchy"/>
    <dgm:cxn modelId="{B45677CB-B920-4D47-8FBD-44C556889E3F}" type="presOf" srcId="{9210FF72-7381-4024-82E0-C122F41E81BE}" destId="{C7556E87-19C9-43C8-BAB3-C665980ABD3D}" srcOrd="0" destOrd="0" presId="urn:microsoft.com/office/officeart/2008/layout/HorizontalMultiLevelHierarchy"/>
    <dgm:cxn modelId="{B64CF7CB-177A-4A1E-9536-F50CADB8789B}" type="presOf" srcId="{A194D014-0920-47C1-8358-CAFBA21F5597}" destId="{E0F56A95-7B93-4692-8EAA-12A8CE866B4A}" srcOrd="1" destOrd="0" presId="urn:microsoft.com/office/officeart/2008/layout/HorizontalMultiLevelHierarchy"/>
    <dgm:cxn modelId="{8F00D4CC-118C-4457-ABD8-2B56481F2FBB}" type="presOf" srcId="{8BCB2F60-17DD-4A01-AE9B-38D01B2F5DDC}" destId="{FE6A36CB-CC04-4293-BEF4-631AF369C949}" srcOrd="1" destOrd="0" presId="urn:microsoft.com/office/officeart/2008/layout/HorizontalMultiLevelHierarchy"/>
    <dgm:cxn modelId="{8DBE1AE1-6D57-4221-97BB-492DC3DB2537}" type="presOf" srcId="{4FF5D979-1E30-46C8-B6C9-57F6C2E8EE65}" destId="{5B7C9EE8-1780-4648-AE77-642BA72B7E3D}" srcOrd="1" destOrd="0" presId="urn:microsoft.com/office/officeart/2008/layout/HorizontalMultiLevelHierarchy"/>
    <dgm:cxn modelId="{1464DAE3-2204-42B4-9AD1-4A8599045ABF}" type="presOf" srcId="{5A00E692-8BAA-4910-A596-337E835FFE6E}" destId="{C4503B44-C906-422A-B0AC-5EA7EDE90689}" srcOrd="0" destOrd="0" presId="urn:microsoft.com/office/officeart/2008/layout/HorizontalMultiLevelHierarchy"/>
    <dgm:cxn modelId="{B7895EEB-A0E7-4349-8B72-9C43DDC74D6E}" type="presOf" srcId="{A72567B7-BB23-43D3-8986-90F7C0676C3F}" destId="{C0DE6CB5-D817-4592-99C5-F9D069EE2505}" srcOrd="1" destOrd="0" presId="urn:microsoft.com/office/officeart/2008/layout/HorizontalMultiLevelHierarchy"/>
    <dgm:cxn modelId="{D51128F6-97FE-4B70-A8A0-A4BFD63E6D0E}" srcId="{42D1B4D1-07EE-4CEF-A6AC-4B8FF62B12A4}" destId="{63142F91-4943-41B6-84A2-25980F3A3BE4}" srcOrd="5" destOrd="0" parTransId="{BAB5D4C3-3899-4C44-A872-FC695023A369}" sibTransId="{723B93EF-4A57-47C4-9285-56441EAD834F}"/>
    <dgm:cxn modelId="{F7FD8FF7-79D7-4282-AAA5-30EFCB5565A1}" type="presOf" srcId="{0628DC01-88AD-4997-85BC-4A533C6A35DB}" destId="{1FC5C587-502E-4721-B90A-42A36B6388A5}" srcOrd="0" destOrd="0" presId="urn:microsoft.com/office/officeart/2008/layout/HorizontalMultiLevelHierarchy"/>
    <dgm:cxn modelId="{6C033FFC-E25F-4B00-9C9A-FC76F241F49F}" type="presOf" srcId="{5F63B6B7-40B8-4930-B1AA-AA0D08D8C28F}" destId="{F01DFCDD-F797-4673-B553-FACC241F14E4}" srcOrd="1" destOrd="0" presId="urn:microsoft.com/office/officeart/2008/layout/HorizontalMultiLevelHierarchy"/>
    <dgm:cxn modelId="{7D6950A2-B785-4125-AF3E-ACE2F6E3A8BC}" type="presParOf" srcId="{D590BF85-6BC1-4B43-8ACC-A6233BA07577}" destId="{7897A3C3-3595-4191-841F-9995857D58F0}" srcOrd="0" destOrd="0" presId="urn:microsoft.com/office/officeart/2008/layout/HorizontalMultiLevelHierarchy"/>
    <dgm:cxn modelId="{C668A17D-650A-4B44-8C55-266D978E229B}" type="presParOf" srcId="{7897A3C3-3595-4191-841F-9995857D58F0}" destId="{3A00F425-963E-4CC5-909E-019A4B36B2CA}" srcOrd="0" destOrd="0" presId="urn:microsoft.com/office/officeart/2008/layout/HorizontalMultiLevelHierarchy"/>
    <dgm:cxn modelId="{BDBC5940-B2A7-41B5-A54C-5239EF7BCBC1}" type="presParOf" srcId="{7897A3C3-3595-4191-841F-9995857D58F0}" destId="{9810669C-2CBC-492C-8931-C80B30E8A524}" srcOrd="1" destOrd="0" presId="urn:microsoft.com/office/officeart/2008/layout/HorizontalMultiLevelHierarchy"/>
    <dgm:cxn modelId="{1337B242-1877-4CF2-8341-54E9DBBFFC28}" type="presParOf" srcId="{9810669C-2CBC-492C-8931-C80B30E8A524}" destId="{DCF63E89-7709-4E95-817C-A47405AD7598}" srcOrd="0" destOrd="0" presId="urn:microsoft.com/office/officeart/2008/layout/HorizontalMultiLevelHierarchy"/>
    <dgm:cxn modelId="{2B5381B2-2938-441B-BBBA-84EFB413B1E2}" type="presParOf" srcId="{DCF63E89-7709-4E95-817C-A47405AD7598}" destId="{FE6A36CB-CC04-4293-BEF4-631AF369C949}" srcOrd="0" destOrd="0" presId="urn:microsoft.com/office/officeart/2008/layout/HorizontalMultiLevelHierarchy"/>
    <dgm:cxn modelId="{E1FA84B3-BCDB-4874-A4CC-FF3899CDBA8C}" type="presParOf" srcId="{9810669C-2CBC-492C-8931-C80B30E8A524}" destId="{E210C837-C096-41A5-AD5E-718849AC85AA}" srcOrd="1" destOrd="0" presId="urn:microsoft.com/office/officeart/2008/layout/HorizontalMultiLevelHierarchy"/>
    <dgm:cxn modelId="{E469703E-BF79-4AB8-9C1D-6723CC2DF354}" type="presParOf" srcId="{E210C837-C096-41A5-AD5E-718849AC85AA}" destId="{C7556E87-19C9-43C8-BAB3-C665980ABD3D}" srcOrd="0" destOrd="0" presId="urn:microsoft.com/office/officeart/2008/layout/HorizontalMultiLevelHierarchy"/>
    <dgm:cxn modelId="{E6E731A6-DCA4-4F1D-BC08-93ED89B2BB82}" type="presParOf" srcId="{E210C837-C096-41A5-AD5E-718849AC85AA}" destId="{BA17C4E7-D9EF-449F-B391-BA39354487D8}" srcOrd="1" destOrd="0" presId="urn:microsoft.com/office/officeart/2008/layout/HorizontalMultiLevelHierarchy"/>
    <dgm:cxn modelId="{E3909D6E-D760-4A51-A7AB-F094CBD48D59}" type="presParOf" srcId="{9810669C-2CBC-492C-8931-C80B30E8A524}" destId="{C4503B44-C906-422A-B0AC-5EA7EDE90689}" srcOrd="2" destOrd="0" presId="urn:microsoft.com/office/officeart/2008/layout/HorizontalMultiLevelHierarchy"/>
    <dgm:cxn modelId="{B6B6430B-C752-4B1B-9741-17091613198C}" type="presParOf" srcId="{C4503B44-C906-422A-B0AC-5EA7EDE90689}" destId="{0FF7FD1E-CB72-4C16-8B8A-8E1FBE27C9DC}" srcOrd="0" destOrd="0" presId="urn:microsoft.com/office/officeart/2008/layout/HorizontalMultiLevelHierarchy"/>
    <dgm:cxn modelId="{AED51EE9-6C49-4286-9718-395C9EEDD52A}" type="presParOf" srcId="{9810669C-2CBC-492C-8931-C80B30E8A524}" destId="{624C0B97-B302-47E8-8CB1-4B6AD2408D72}" srcOrd="3" destOrd="0" presId="urn:microsoft.com/office/officeart/2008/layout/HorizontalMultiLevelHierarchy"/>
    <dgm:cxn modelId="{3896117E-2170-4DAB-A4C1-8A1460604F44}" type="presParOf" srcId="{624C0B97-B302-47E8-8CB1-4B6AD2408D72}" destId="{FC6EBA86-42AE-4D1B-B7FA-0BDA672A53B9}" srcOrd="0" destOrd="0" presId="urn:microsoft.com/office/officeart/2008/layout/HorizontalMultiLevelHierarchy"/>
    <dgm:cxn modelId="{1713B62B-1DE7-4FF7-933A-44831FBD6A2B}" type="presParOf" srcId="{624C0B97-B302-47E8-8CB1-4B6AD2408D72}" destId="{C709DB8F-D315-46A1-B25C-8AF289760833}" srcOrd="1" destOrd="0" presId="urn:microsoft.com/office/officeart/2008/layout/HorizontalMultiLevelHierarchy"/>
    <dgm:cxn modelId="{AD506B4A-AD06-49E3-AE5C-DB3BB4FA9AAB}" type="presParOf" srcId="{9810669C-2CBC-492C-8931-C80B30E8A524}" destId="{94A106D1-EC51-4BD2-BFE0-C23373D47340}" srcOrd="4" destOrd="0" presId="urn:microsoft.com/office/officeart/2008/layout/HorizontalMultiLevelHierarchy"/>
    <dgm:cxn modelId="{B911C3B2-B2ED-4533-944E-75955F907AD2}" type="presParOf" srcId="{94A106D1-EC51-4BD2-BFE0-C23373D47340}" destId="{E0F56A95-7B93-4692-8EAA-12A8CE866B4A}" srcOrd="0" destOrd="0" presId="urn:microsoft.com/office/officeart/2008/layout/HorizontalMultiLevelHierarchy"/>
    <dgm:cxn modelId="{5AF8F1CF-4127-4FB6-8A64-D38D134EE0DB}" type="presParOf" srcId="{9810669C-2CBC-492C-8931-C80B30E8A524}" destId="{D6330201-DF4D-4674-B6A3-62DEFF929317}" srcOrd="5" destOrd="0" presId="urn:microsoft.com/office/officeart/2008/layout/HorizontalMultiLevelHierarchy"/>
    <dgm:cxn modelId="{833FA537-8645-441C-BEFF-BDB2040898BD}" type="presParOf" srcId="{D6330201-DF4D-4674-B6A3-62DEFF929317}" destId="{62AAFBF6-17D2-4DF7-AE9E-8CAEF798F35A}" srcOrd="0" destOrd="0" presId="urn:microsoft.com/office/officeart/2008/layout/HorizontalMultiLevelHierarchy"/>
    <dgm:cxn modelId="{6BCCADC4-65BB-4623-B1C1-195A261F5485}" type="presParOf" srcId="{D6330201-DF4D-4674-B6A3-62DEFF929317}" destId="{4D3D9A69-0FEF-4F54-84F7-9F9180C9750C}" srcOrd="1" destOrd="0" presId="urn:microsoft.com/office/officeart/2008/layout/HorizontalMultiLevelHierarchy"/>
    <dgm:cxn modelId="{F66272C1-C9AE-4800-85E1-BBB0B7C93D15}" type="presParOf" srcId="{9810669C-2CBC-492C-8931-C80B30E8A524}" destId="{B8238158-C971-4581-ACBD-D4B0AC68D397}" srcOrd="6" destOrd="0" presId="urn:microsoft.com/office/officeart/2008/layout/HorizontalMultiLevelHierarchy"/>
    <dgm:cxn modelId="{2A038648-A0B5-4DA2-AAD8-064A2098DFF9}" type="presParOf" srcId="{B8238158-C971-4581-ACBD-D4B0AC68D397}" destId="{F01DFCDD-F797-4673-B553-FACC241F14E4}" srcOrd="0" destOrd="0" presId="urn:microsoft.com/office/officeart/2008/layout/HorizontalMultiLevelHierarchy"/>
    <dgm:cxn modelId="{3D89A0CF-8860-48B5-8418-B0A96A306F13}" type="presParOf" srcId="{9810669C-2CBC-492C-8931-C80B30E8A524}" destId="{B3A32AB0-F7F7-459D-A8D1-0978C8EE42A4}" srcOrd="7" destOrd="0" presId="urn:microsoft.com/office/officeart/2008/layout/HorizontalMultiLevelHierarchy"/>
    <dgm:cxn modelId="{25CE6175-9D5D-4832-A832-8FDD8C6F4926}" type="presParOf" srcId="{B3A32AB0-F7F7-459D-A8D1-0978C8EE42A4}" destId="{1FC5C587-502E-4721-B90A-42A36B6388A5}" srcOrd="0" destOrd="0" presId="urn:microsoft.com/office/officeart/2008/layout/HorizontalMultiLevelHierarchy"/>
    <dgm:cxn modelId="{54BABF5B-9254-45B4-91A5-FF35CE7869FE}" type="presParOf" srcId="{B3A32AB0-F7F7-459D-A8D1-0978C8EE42A4}" destId="{46792189-FB6D-461B-BF5C-AD43CE64E20B}" srcOrd="1" destOrd="0" presId="urn:microsoft.com/office/officeart/2008/layout/HorizontalMultiLevelHierarchy"/>
    <dgm:cxn modelId="{E53F116E-8FFA-42FD-BA73-574B0AA5D45F}" type="presParOf" srcId="{9810669C-2CBC-492C-8931-C80B30E8A524}" destId="{60A63692-C185-48D5-B305-27C245A2BF99}" srcOrd="8" destOrd="0" presId="urn:microsoft.com/office/officeart/2008/layout/HorizontalMultiLevelHierarchy"/>
    <dgm:cxn modelId="{889ECA77-6EEE-4D79-AB56-9937080189D5}" type="presParOf" srcId="{60A63692-C185-48D5-B305-27C245A2BF99}" destId="{BF4BC76B-55D2-4380-AD7B-E8B9AEF230F4}" srcOrd="0" destOrd="0" presId="urn:microsoft.com/office/officeart/2008/layout/HorizontalMultiLevelHierarchy"/>
    <dgm:cxn modelId="{D5A975B8-2DA0-451D-AD2D-A5E508F543E9}" type="presParOf" srcId="{9810669C-2CBC-492C-8931-C80B30E8A524}" destId="{D9144577-8416-4484-8E9B-0F9FBC5815A7}" srcOrd="9" destOrd="0" presId="urn:microsoft.com/office/officeart/2008/layout/HorizontalMultiLevelHierarchy"/>
    <dgm:cxn modelId="{D7E31A88-A9C4-4D70-AE41-F1780FEC5800}" type="presParOf" srcId="{D9144577-8416-4484-8E9B-0F9FBC5815A7}" destId="{744597F1-0166-4883-B44D-94CE82D0AEB4}" srcOrd="0" destOrd="0" presId="urn:microsoft.com/office/officeart/2008/layout/HorizontalMultiLevelHierarchy"/>
    <dgm:cxn modelId="{68A7A4B9-2924-4D2B-A9FA-971303013C0C}" type="presParOf" srcId="{D9144577-8416-4484-8E9B-0F9FBC5815A7}" destId="{5B3B21A0-9F1E-4554-ABCE-96B4A0F8F5E5}" srcOrd="1" destOrd="0" presId="urn:microsoft.com/office/officeart/2008/layout/HorizontalMultiLevelHierarchy"/>
    <dgm:cxn modelId="{B49F0F2B-EA25-4091-9E02-E55B2A5F6D5E}" type="presParOf" srcId="{9810669C-2CBC-492C-8931-C80B30E8A524}" destId="{81A3B302-FE8D-4277-9E0E-F823F6C29747}" srcOrd="10" destOrd="0" presId="urn:microsoft.com/office/officeart/2008/layout/HorizontalMultiLevelHierarchy"/>
    <dgm:cxn modelId="{8CD9908D-7EF7-49D1-9770-3268C81FC5F6}" type="presParOf" srcId="{81A3B302-FE8D-4277-9E0E-F823F6C29747}" destId="{F8D4AF83-CDF1-4CB9-948B-62973248DC51}" srcOrd="0" destOrd="0" presId="urn:microsoft.com/office/officeart/2008/layout/HorizontalMultiLevelHierarchy"/>
    <dgm:cxn modelId="{6A64DA1E-C9E6-40B2-9627-0DE49418F467}" type="presParOf" srcId="{9810669C-2CBC-492C-8931-C80B30E8A524}" destId="{9F2ABBB8-501B-42AB-AF13-5B9DCBD00C8F}" srcOrd="11" destOrd="0" presId="urn:microsoft.com/office/officeart/2008/layout/HorizontalMultiLevelHierarchy"/>
    <dgm:cxn modelId="{751C4A1D-BA32-4C40-8A2D-3138AB0449F7}" type="presParOf" srcId="{9F2ABBB8-501B-42AB-AF13-5B9DCBD00C8F}" destId="{07F441A5-6374-4AE6-A9A4-76A5273237ED}" srcOrd="0" destOrd="0" presId="urn:microsoft.com/office/officeart/2008/layout/HorizontalMultiLevelHierarchy"/>
    <dgm:cxn modelId="{4D91B449-06F3-47B2-BCF8-2E1D99330885}" type="presParOf" srcId="{9F2ABBB8-501B-42AB-AF13-5B9DCBD00C8F}" destId="{ED7285D7-56DB-47E5-B195-2F8B11107CE1}" srcOrd="1" destOrd="0" presId="urn:microsoft.com/office/officeart/2008/layout/HorizontalMultiLevelHierarchy"/>
    <dgm:cxn modelId="{AC72B518-98D2-4188-8296-F528B08AB8A2}" type="presParOf" srcId="{9810669C-2CBC-492C-8931-C80B30E8A524}" destId="{92694E65-0E7C-41C5-A887-0CBA52D8702E}" srcOrd="12" destOrd="0" presId="urn:microsoft.com/office/officeart/2008/layout/HorizontalMultiLevelHierarchy"/>
    <dgm:cxn modelId="{9E8DCD1E-DA0D-4063-9115-4FF1E3AA3D36}" type="presParOf" srcId="{92694E65-0E7C-41C5-A887-0CBA52D8702E}" destId="{C0DE6CB5-D817-4592-99C5-F9D069EE2505}" srcOrd="0" destOrd="0" presId="urn:microsoft.com/office/officeart/2008/layout/HorizontalMultiLevelHierarchy"/>
    <dgm:cxn modelId="{2C68D7B0-F82C-4DCF-8C12-4D9ADDF091B9}" type="presParOf" srcId="{9810669C-2CBC-492C-8931-C80B30E8A524}" destId="{1F2383CF-5B46-4C78-A690-AD0A381C4A36}" srcOrd="13" destOrd="0" presId="urn:microsoft.com/office/officeart/2008/layout/HorizontalMultiLevelHierarchy"/>
    <dgm:cxn modelId="{2DC00AC5-307C-446D-832D-82C62720B229}" type="presParOf" srcId="{1F2383CF-5B46-4C78-A690-AD0A381C4A36}" destId="{67E1CE14-3E53-4E04-AB74-6B9505F71D42}" srcOrd="0" destOrd="0" presId="urn:microsoft.com/office/officeart/2008/layout/HorizontalMultiLevelHierarchy"/>
    <dgm:cxn modelId="{78847AEB-DF7F-4361-95A0-C1AA2BFF6E01}" type="presParOf" srcId="{1F2383CF-5B46-4C78-A690-AD0A381C4A36}" destId="{C476CC72-31ED-4F50-9825-80CF93935675}" srcOrd="1" destOrd="0" presId="urn:microsoft.com/office/officeart/2008/layout/HorizontalMultiLevelHierarchy"/>
    <dgm:cxn modelId="{51AB3302-CF33-4D18-8700-B5E718DF309D}" type="presParOf" srcId="{9810669C-2CBC-492C-8931-C80B30E8A524}" destId="{7B7E7740-65EE-449B-A0E4-6320DE5BEA1C}" srcOrd="14" destOrd="0" presId="urn:microsoft.com/office/officeart/2008/layout/HorizontalMultiLevelHierarchy"/>
    <dgm:cxn modelId="{F1454180-2793-4462-99D5-3636397F9FAA}" type="presParOf" srcId="{7B7E7740-65EE-449B-A0E4-6320DE5BEA1C}" destId="{5B7C9EE8-1780-4648-AE77-642BA72B7E3D}" srcOrd="0" destOrd="0" presId="urn:microsoft.com/office/officeart/2008/layout/HorizontalMultiLevelHierarchy"/>
    <dgm:cxn modelId="{BD271257-CCE6-46D8-A0F2-0126E49A8EA6}" type="presParOf" srcId="{9810669C-2CBC-492C-8931-C80B30E8A524}" destId="{676001C1-BD26-43A7-92F5-AE706AC4E986}" srcOrd="15" destOrd="0" presId="urn:microsoft.com/office/officeart/2008/layout/HorizontalMultiLevelHierarchy"/>
    <dgm:cxn modelId="{AF073683-9471-4B97-8338-FB31733D1C84}" type="presParOf" srcId="{676001C1-BD26-43A7-92F5-AE706AC4E986}" destId="{775090F4-0486-4E0F-ADC0-0A0B2C27F933}" srcOrd="0" destOrd="0" presId="urn:microsoft.com/office/officeart/2008/layout/HorizontalMultiLevelHierarchy"/>
    <dgm:cxn modelId="{5393CF1C-32FD-4EC8-AC59-96379A23E619}" type="presParOf" srcId="{676001C1-BD26-43A7-92F5-AE706AC4E986}" destId="{F7682DDA-EE39-4802-9833-D55BD9F16072}" srcOrd="1" destOrd="0" presId="urn:microsoft.com/office/officeart/2008/layout/HorizontalMultiLevelHierarchy"/>
    <dgm:cxn modelId="{2C52CBE5-08F4-41B0-BD5D-C6BC2488C758}" type="presParOf" srcId="{9810669C-2CBC-492C-8931-C80B30E8A524}" destId="{CC491381-299D-49B2-9DE5-4FE9E9015490}" srcOrd="16" destOrd="0" presId="urn:microsoft.com/office/officeart/2008/layout/HorizontalMultiLevelHierarchy"/>
    <dgm:cxn modelId="{97711377-A7ED-4BFE-A417-A437000ABE58}" type="presParOf" srcId="{CC491381-299D-49B2-9DE5-4FE9E9015490}" destId="{54F7CCB5-5CC0-414C-83DA-F6D675119D6B}" srcOrd="0" destOrd="0" presId="urn:microsoft.com/office/officeart/2008/layout/HorizontalMultiLevelHierarchy"/>
    <dgm:cxn modelId="{DD40FBF6-E479-45CA-B559-CF0E97CC3DE5}" type="presParOf" srcId="{9810669C-2CBC-492C-8931-C80B30E8A524}" destId="{326EE120-AD65-4FE7-B5C6-2D309EE3F443}" srcOrd="17" destOrd="0" presId="urn:microsoft.com/office/officeart/2008/layout/HorizontalMultiLevelHierarchy"/>
    <dgm:cxn modelId="{7A07EA32-62B9-428E-8FBB-ECEA7B1A7CC4}" type="presParOf" srcId="{326EE120-AD65-4FE7-B5C6-2D309EE3F443}" destId="{9071A985-588A-4653-8303-656E900B0800}" srcOrd="0" destOrd="0" presId="urn:microsoft.com/office/officeart/2008/layout/HorizontalMultiLevelHierarchy"/>
    <dgm:cxn modelId="{9D464501-60F7-4167-BA5A-954CD4E4D382}" type="presParOf" srcId="{326EE120-AD65-4FE7-B5C6-2D309EE3F443}" destId="{53A7EFB2-26F0-45A0-BEFA-449CF21512F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91381-299D-49B2-9DE5-4FE9E9015490}">
      <dsp:nvSpPr>
        <dsp:cNvPr id="0" name=""/>
        <dsp:cNvSpPr/>
      </dsp:nvSpPr>
      <dsp:spPr>
        <a:xfrm>
          <a:off x="4651119" y="3132347"/>
          <a:ext cx="373258" cy="2844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629" y="0"/>
              </a:lnTo>
              <a:lnTo>
                <a:pt x="186629" y="2844961"/>
              </a:lnTo>
              <a:lnTo>
                <a:pt x="373258" y="2844961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>
        <a:off x="4766015" y="4483095"/>
        <a:ext cx="143467" cy="143467"/>
      </dsp:txXfrm>
    </dsp:sp>
    <dsp:sp modelId="{7B7E7740-65EE-449B-A0E4-6320DE5BEA1C}">
      <dsp:nvSpPr>
        <dsp:cNvPr id="0" name=""/>
        <dsp:cNvSpPr/>
      </dsp:nvSpPr>
      <dsp:spPr>
        <a:xfrm>
          <a:off x="4651119" y="3132347"/>
          <a:ext cx="373258" cy="2133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629" y="0"/>
              </a:lnTo>
              <a:lnTo>
                <a:pt x="186629" y="2133720"/>
              </a:lnTo>
              <a:lnTo>
                <a:pt x="373258" y="213372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700" kern="1200"/>
        </a:p>
      </dsp:txBody>
      <dsp:txXfrm>
        <a:off x="4783595" y="4145055"/>
        <a:ext cx="108306" cy="108306"/>
      </dsp:txXfrm>
    </dsp:sp>
    <dsp:sp modelId="{92694E65-0E7C-41C5-A887-0CBA52D8702E}">
      <dsp:nvSpPr>
        <dsp:cNvPr id="0" name=""/>
        <dsp:cNvSpPr/>
      </dsp:nvSpPr>
      <dsp:spPr>
        <a:xfrm>
          <a:off x="4651119" y="3132347"/>
          <a:ext cx="373258" cy="1422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629" y="0"/>
              </a:lnTo>
              <a:lnTo>
                <a:pt x="186629" y="1422480"/>
              </a:lnTo>
              <a:lnTo>
                <a:pt x="373258" y="142248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800982" y="3806822"/>
        <a:ext cx="73531" cy="73531"/>
      </dsp:txXfrm>
    </dsp:sp>
    <dsp:sp modelId="{81A3B302-FE8D-4277-9E0E-F823F6C29747}">
      <dsp:nvSpPr>
        <dsp:cNvPr id="0" name=""/>
        <dsp:cNvSpPr/>
      </dsp:nvSpPr>
      <dsp:spPr>
        <a:xfrm>
          <a:off x="4651119" y="3132347"/>
          <a:ext cx="373258" cy="711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629" y="0"/>
              </a:lnTo>
              <a:lnTo>
                <a:pt x="186629" y="711240"/>
              </a:lnTo>
              <a:lnTo>
                <a:pt x="373258" y="71124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817667" y="3467887"/>
        <a:ext cx="40161" cy="40161"/>
      </dsp:txXfrm>
    </dsp:sp>
    <dsp:sp modelId="{60A63692-C185-48D5-B305-27C245A2BF99}">
      <dsp:nvSpPr>
        <dsp:cNvPr id="0" name=""/>
        <dsp:cNvSpPr/>
      </dsp:nvSpPr>
      <dsp:spPr>
        <a:xfrm>
          <a:off x="4651119" y="3086627"/>
          <a:ext cx="3732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3258" y="4572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828417" y="3123016"/>
        <a:ext cx="18662" cy="18662"/>
      </dsp:txXfrm>
    </dsp:sp>
    <dsp:sp modelId="{B8238158-C971-4581-ACBD-D4B0AC68D397}">
      <dsp:nvSpPr>
        <dsp:cNvPr id="0" name=""/>
        <dsp:cNvSpPr/>
      </dsp:nvSpPr>
      <dsp:spPr>
        <a:xfrm>
          <a:off x="4651119" y="2421107"/>
          <a:ext cx="373258" cy="711240"/>
        </a:xfrm>
        <a:custGeom>
          <a:avLst/>
          <a:gdLst/>
          <a:ahLst/>
          <a:cxnLst/>
          <a:rect l="0" t="0" r="0" b="0"/>
          <a:pathLst>
            <a:path>
              <a:moveTo>
                <a:pt x="0" y="711240"/>
              </a:moveTo>
              <a:lnTo>
                <a:pt x="186629" y="711240"/>
              </a:lnTo>
              <a:lnTo>
                <a:pt x="186629" y="0"/>
              </a:lnTo>
              <a:lnTo>
                <a:pt x="373258" y="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817667" y="2756646"/>
        <a:ext cx="40161" cy="40161"/>
      </dsp:txXfrm>
    </dsp:sp>
    <dsp:sp modelId="{94A106D1-EC51-4BD2-BFE0-C23373D47340}">
      <dsp:nvSpPr>
        <dsp:cNvPr id="0" name=""/>
        <dsp:cNvSpPr/>
      </dsp:nvSpPr>
      <dsp:spPr>
        <a:xfrm>
          <a:off x="4651119" y="1709867"/>
          <a:ext cx="373258" cy="1422480"/>
        </a:xfrm>
        <a:custGeom>
          <a:avLst/>
          <a:gdLst/>
          <a:ahLst/>
          <a:cxnLst/>
          <a:rect l="0" t="0" r="0" b="0"/>
          <a:pathLst>
            <a:path>
              <a:moveTo>
                <a:pt x="0" y="1422480"/>
              </a:moveTo>
              <a:lnTo>
                <a:pt x="186629" y="1422480"/>
              </a:lnTo>
              <a:lnTo>
                <a:pt x="186629" y="0"/>
              </a:lnTo>
              <a:lnTo>
                <a:pt x="373258" y="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800982" y="2384341"/>
        <a:ext cx="73531" cy="73531"/>
      </dsp:txXfrm>
    </dsp:sp>
    <dsp:sp modelId="{C4503B44-C906-422A-B0AC-5EA7EDE90689}">
      <dsp:nvSpPr>
        <dsp:cNvPr id="0" name=""/>
        <dsp:cNvSpPr/>
      </dsp:nvSpPr>
      <dsp:spPr>
        <a:xfrm>
          <a:off x="4651119" y="998627"/>
          <a:ext cx="373258" cy="2133720"/>
        </a:xfrm>
        <a:custGeom>
          <a:avLst/>
          <a:gdLst/>
          <a:ahLst/>
          <a:cxnLst/>
          <a:rect l="0" t="0" r="0" b="0"/>
          <a:pathLst>
            <a:path>
              <a:moveTo>
                <a:pt x="0" y="2133720"/>
              </a:moveTo>
              <a:lnTo>
                <a:pt x="186629" y="2133720"/>
              </a:lnTo>
              <a:lnTo>
                <a:pt x="186629" y="0"/>
              </a:lnTo>
              <a:lnTo>
                <a:pt x="373258" y="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700" kern="1200"/>
        </a:p>
      </dsp:txBody>
      <dsp:txXfrm>
        <a:off x="4783595" y="2011334"/>
        <a:ext cx="108306" cy="108306"/>
      </dsp:txXfrm>
    </dsp:sp>
    <dsp:sp modelId="{DCF63E89-7709-4E95-817C-A47405AD7598}">
      <dsp:nvSpPr>
        <dsp:cNvPr id="0" name=""/>
        <dsp:cNvSpPr/>
      </dsp:nvSpPr>
      <dsp:spPr>
        <a:xfrm>
          <a:off x="4651119" y="287386"/>
          <a:ext cx="373258" cy="2844961"/>
        </a:xfrm>
        <a:custGeom>
          <a:avLst/>
          <a:gdLst/>
          <a:ahLst/>
          <a:cxnLst/>
          <a:rect l="0" t="0" r="0" b="0"/>
          <a:pathLst>
            <a:path>
              <a:moveTo>
                <a:pt x="0" y="2844961"/>
              </a:moveTo>
              <a:lnTo>
                <a:pt x="186629" y="2844961"/>
              </a:lnTo>
              <a:lnTo>
                <a:pt x="186629" y="0"/>
              </a:lnTo>
              <a:lnTo>
                <a:pt x="373258" y="0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>
        <a:off x="4766015" y="1638133"/>
        <a:ext cx="143467" cy="143467"/>
      </dsp:txXfrm>
    </dsp:sp>
    <dsp:sp modelId="{3A00F425-963E-4CC5-909E-019A4B36B2CA}">
      <dsp:nvSpPr>
        <dsp:cNvPr id="0" name=""/>
        <dsp:cNvSpPr/>
      </dsp:nvSpPr>
      <dsp:spPr>
        <a:xfrm rot="16200000">
          <a:off x="2869275" y="2847851"/>
          <a:ext cx="2994695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Open </a:t>
          </a:r>
          <a:r>
            <a:rPr lang="de-DE" sz="2900" kern="1200" dirty="0" err="1"/>
            <a:t>Preperitoneal</a:t>
          </a:r>
          <a:r>
            <a:rPr lang="de-DE" sz="2900" kern="1200" dirty="0"/>
            <a:t> </a:t>
          </a:r>
        </a:p>
      </dsp:txBody>
      <dsp:txXfrm>
        <a:off x="2869275" y="2847851"/>
        <a:ext cx="2994695" cy="568992"/>
      </dsp:txXfrm>
    </dsp:sp>
    <dsp:sp modelId="{C7556E87-19C9-43C8-BAB3-C665980ABD3D}">
      <dsp:nvSpPr>
        <dsp:cNvPr id="0" name=""/>
        <dsp:cNvSpPr/>
      </dsp:nvSpPr>
      <dsp:spPr>
        <a:xfrm>
          <a:off x="5024378" y="2890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MOPP</a:t>
          </a:r>
        </a:p>
      </dsp:txBody>
      <dsp:txXfrm>
        <a:off x="5024378" y="2890"/>
        <a:ext cx="1866294" cy="568992"/>
      </dsp:txXfrm>
    </dsp:sp>
    <dsp:sp modelId="{FC6EBA86-42AE-4D1B-B7FA-0BDA672A53B9}">
      <dsp:nvSpPr>
        <dsp:cNvPr id="0" name=""/>
        <dsp:cNvSpPr/>
      </dsp:nvSpPr>
      <dsp:spPr>
        <a:xfrm>
          <a:off x="5024378" y="714130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 err="1"/>
            <a:t>Nyhus</a:t>
          </a:r>
          <a:endParaRPr lang="de-DE" sz="2900" kern="1200" dirty="0"/>
        </a:p>
      </dsp:txBody>
      <dsp:txXfrm>
        <a:off x="5024378" y="714130"/>
        <a:ext cx="1866294" cy="568992"/>
      </dsp:txXfrm>
    </dsp:sp>
    <dsp:sp modelId="{62AAFBF6-17D2-4DF7-AE9E-8CAEF798F35A}">
      <dsp:nvSpPr>
        <dsp:cNvPr id="0" name=""/>
        <dsp:cNvSpPr/>
      </dsp:nvSpPr>
      <dsp:spPr>
        <a:xfrm>
          <a:off x="5024378" y="1425371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ONSTEP</a:t>
          </a:r>
        </a:p>
      </dsp:txBody>
      <dsp:txXfrm>
        <a:off x="5024378" y="1425371"/>
        <a:ext cx="1866294" cy="568992"/>
      </dsp:txXfrm>
    </dsp:sp>
    <dsp:sp modelId="{1FC5C587-502E-4721-B90A-42A36B6388A5}">
      <dsp:nvSpPr>
        <dsp:cNvPr id="0" name=""/>
        <dsp:cNvSpPr/>
      </dsp:nvSpPr>
      <dsp:spPr>
        <a:xfrm>
          <a:off x="5024378" y="2136611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 err="1"/>
            <a:t>Pelissier</a:t>
          </a:r>
          <a:endParaRPr lang="de-DE" sz="2900" kern="1200" dirty="0"/>
        </a:p>
      </dsp:txBody>
      <dsp:txXfrm>
        <a:off x="5024378" y="2136611"/>
        <a:ext cx="1866294" cy="568992"/>
      </dsp:txXfrm>
    </dsp:sp>
    <dsp:sp modelId="{744597F1-0166-4883-B44D-94CE82D0AEB4}">
      <dsp:nvSpPr>
        <dsp:cNvPr id="0" name=""/>
        <dsp:cNvSpPr/>
      </dsp:nvSpPr>
      <dsp:spPr>
        <a:xfrm>
          <a:off x="5024378" y="2847851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 err="1"/>
            <a:t>Stoppa</a:t>
          </a:r>
          <a:endParaRPr lang="de-DE" sz="2900" kern="1200" dirty="0"/>
        </a:p>
      </dsp:txBody>
      <dsp:txXfrm>
        <a:off x="5024378" y="2847851"/>
        <a:ext cx="1866294" cy="568992"/>
      </dsp:txXfrm>
    </dsp:sp>
    <dsp:sp modelId="{07F441A5-6374-4AE6-A9A4-76A5273237ED}">
      <dsp:nvSpPr>
        <dsp:cNvPr id="0" name=""/>
        <dsp:cNvSpPr/>
      </dsp:nvSpPr>
      <dsp:spPr>
        <a:xfrm>
          <a:off x="5024378" y="3559092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TIPP</a:t>
          </a:r>
        </a:p>
      </dsp:txBody>
      <dsp:txXfrm>
        <a:off x="5024378" y="3559092"/>
        <a:ext cx="1866294" cy="568992"/>
      </dsp:txXfrm>
    </dsp:sp>
    <dsp:sp modelId="{67E1CE14-3E53-4E04-AB74-6B9505F71D42}">
      <dsp:nvSpPr>
        <dsp:cNvPr id="0" name=""/>
        <dsp:cNvSpPr/>
      </dsp:nvSpPr>
      <dsp:spPr>
        <a:xfrm>
          <a:off x="5024378" y="4270332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TPT</a:t>
          </a:r>
        </a:p>
      </dsp:txBody>
      <dsp:txXfrm>
        <a:off x="5024378" y="4270332"/>
        <a:ext cx="1866294" cy="568992"/>
      </dsp:txXfrm>
    </dsp:sp>
    <dsp:sp modelId="{775090F4-0486-4E0F-ADC0-0A0B2C27F933}">
      <dsp:nvSpPr>
        <dsp:cNvPr id="0" name=""/>
        <dsp:cNvSpPr/>
      </dsp:nvSpPr>
      <dsp:spPr>
        <a:xfrm>
          <a:off x="5024378" y="4981572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/>
            <a:t>TREPP</a:t>
          </a:r>
        </a:p>
      </dsp:txBody>
      <dsp:txXfrm>
        <a:off x="5024378" y="4981572"/>
        <a:ext cx="1866294" cy="568992"/>
      </dsp:txXfrm>
    </dsp:sp>
    <dsp:sp modelId="{9071A985-588A-4653-8303-656E900B0800}">
      <dsp:nvSpPr>
        <dsp:cNvPr id="0" name=""/>
        <dsp:cNvSpPr/>
      </dsp:nvSpPr>
      <dsp:spPr>
        <a:xfrm>
          <a:off x="5024378" y="5692813"/>
          <a:ext cx="1866294" cy="5689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 dirty="0" err="1"/>
            <a:t>Wantz</a:t>
          </a:r>
          <a:endParaRPr lang="de-DE" sz="2900" kern="1200" dirty="0"/>
        </a:p>
      </dsp:txBody>
      <dsp:txXfrm>
        <a:off x="5024378" y="5692813"/>
        <a:ext cx="1866294" cy="568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88BFB-98BB-4103-8A8F-FDDC404BCC75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4F41-DD3E-4E4C-8221-45703F83A4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83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A8AB1-9152-407C-9305-4C8CC5B772DA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3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A8AB1-9152-407C-9305-4C8CC5B772DA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2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A8AB1-9152-407C-9305-4C8CC5B772DA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5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A8AB1-9152-407C-9305-4C8CC5B772DA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A8AB1-9152-407C-9305-4C8CC5B772DA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9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17.06.2022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0.png"/><Relationship Id="rId5" Type="http://schemas.openxmlformats.org/officeDocument/2006/relationships/image" Target="../media/image60.png"/><Relationship Id="rId10" Type="http://schemas.openxmlformats.org/officeDocument/2006/relationships/slide" Target="slide20.xml"/><Relationship Id="rId4" Type="http://schemas.openxmlformats.org/officeDocument/2006/relationships/slide" Target="slide9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08136" y="6243196"/>
            <a:ext cx="11548504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spc="600" dirty="0">
                <a:latin typeface="Calibri Light" panose="020F0302020204030204" pitchFamily="34" charset="0"/>
              </a:rPr>
              <a:t>Ralph Lorenz – Berlin - www.3chirurgen.de</a:t>
            </a:r>
            <a:endParaRPr lang="de-DE" sz="2000" dirty="0">
              <a:latin typeface="Calibri Light" panose="020F03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29760" y="3429000"/>
            <a:ext cx="11305256" cy="189276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i="1" spc="300" dirty="0">
                <a:latin typeface="Calibri Light" panose="020F0302020204030204" pitchFamily="34" charset="0"/>
              </a:rPr>
              <a:t>Updated Guidelines </a:t>
            </a:r>
            <a:r>
              <a:rPr lang="de-DE" sz="6000" i="1" spc="300" dirty="0" err="1">
                <a:latin typeface="Calibri Light" panose="020F0302020204030204" pitchFamily="34" charset="0"/>
              </a:rPr>
              <a:t>for</a:t>
            </a:r>
            <a:r>
              <a:rPr lang="de-DE" sz="6000" i="1" spc="300" dirty="0">
                <a:latin typeface="Calibri Light" panose="020F0302020204030204" pitchFamily="34" charset="0"/>
              </a:rPr>
              <a:t> </a:t>
            </a:r>
          </a:p>
          <a:p>
            <a:r>
              <a:rPr lang="de-DE" sz="6000" i="1" spc="300" dirty="0">
                <a:latin typeface="Calibri Light" panose="020F0302020204030204" pitchFamily="34" charset="0"/>
              </a:rPr>
              <a:t>Open </a:t>
            </a:r>
            <a:r>
              <a:rPr lang="de-DE" sz="6000" i="1" spc="300" dirty="0" err="1">
                <a:latin typeface="Calibri Light" panose="020F0302020204030204" pitchFamily="34" charset="0"/>
              </a:rPr>
              <a:t>Preperitoneal</a:t>
            </a:r>
            <a:endParaRPr lang="de-DE" sz="6000" spc="300" dirty="0">
              <a:latin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27657D-7FBF-210F-1954-9C989AACF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9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9B075C5-BCB2-C098-D757-C302BF6BB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682641"/>
              </p:ext>
            </p:extLst>
          </p:nvPr>
        </p:nvGraphicFramePr>
        <p:xfrm>
          <a:off x="609600" y="332656"/>
          <a:ext cx="109728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10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gezeichen Symbolbild">
            <a:extLst>
              <a:ext uri="{FF2B5EF4-FFF2-40B4-BE49-F238E27FC236}">
                <a16:creationId xmlns:a16="http://schemas.microsoft.com/office/drawing/2014/main" id="{92FC33AE-D67A-491E-AC1A-D0FB61CA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628800"/>
            <a:ext cx="73342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83B8B4-CACA-438B-87C6-BFD4BBCF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There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not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any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Comparative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Studies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26062128-B579-4026-AF70-75AB6BF63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743790"/>
              </p:ext>
            </p:extLst>
          </p:nvPr>
        </p:nvGraphicFramePr>
        <p:xfrm>
          <a:off x="263352" y="1628800"/>
          <a:ext cx="11665295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3059">
                  <a:extLst>
                    <a:ext uri="{9D8B030D-6E8A-4147-A177-3AD203B41FA5}">
                      <a16:colId xmlns:a16="http://schemas.microsoft.com/office/drawing/2014/main" val="639881695"/>
                    </a:ext>
                  </a:extLst>
                </a:gridCol>
                <a:gridCol w="2333059">
                  <a:extLst>
                    <a:ext uri="{9D8B030D-6E8A-4147-A177-3AD203B41FA5}">
                      <a16:colId xmlns:a16="http://schemas.microsoft.com/office/drawing/2014/main" val="3417362382"/>
                    </a:ext>
                  </a:extLst>
                </a:gridCol>
                <a:gridCol w="2333059">
                  <a:extLst>
                    <a:ext uri="{9D8B030D-6E8A-4147-A177-3AD203B41FA5}">
                      <a16:colId xmlns:a16="http://schemas.microsoft.com/office/drawing/2014/main" val="1672945233"/>
                    </a:ext>
                  </a:extLst>
                </a:gridCol>
                <a:gridCol w="2333059">
                  <a:extLst>
                    <a:ext uri="{9D8B030D-6E8A-4147-A177-3AD203B41FA5}">
                      <a16:colId xmlns:a16="http://schemas.microsoft.com/office/drawing/2014/main" val="588323615"/>
                    </a:ext>
                  </a:extLst>
                </a:gridCol>
                <a:gridCol w="2333059">
                  <a:extLst>
                    <a:ext uri="{9D8B030D-6E8A-4147-A177-3AD203B41FA5}">
                      <a16:colId xmlns:a16="http://schemas.microsoft.com/office/drawing/2014/main" val="274490089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TIPP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TREPP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MOPP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ONSTEP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09068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de-DE" sz="2800" dirty="0" err="1"/>
                        <a:t>Recurrences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131359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de-DE" sz="2800" dirty="0"/>
                        <a:t>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022870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de-DE" sz="2800" dirty="0" err="1"/>
                        <a:t>Complications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07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02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*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Bökkerink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WJV, Koning GG,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Vriens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PWHE, Mollen RMHG,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Harker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MJR,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Noordhof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RK,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Akkersdijk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WL, van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Laarhoven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CJHM. Open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Inguinal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Repair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TREPP versus TIPP in a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Randomized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Clinical Trial: Abstract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provisionally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accepted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ESA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congress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May 2021 Cologne,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titled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'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Chronic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inguinal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pain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after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TransREctus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sheath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method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TransInguinal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technique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A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randomized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trial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'. Ann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Surg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2021 Aug 2.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 10.1097/SLA.0000000000005130.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ahead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print</a:t>
            </a:r>
            <a:r>
              <a:rPr lang="de-DE" sz="16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PMID: 34342299.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RCT 800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en-US" sz="2400" b="0" i="0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Baseline characteristics were comparable in both groups. Pain was less often present after TREPP at 2 weeks and 6 months, but CPIP at rest at 1 year was comparable: 1.9% after TREPP vs 1.4% after TIPP, p=0.535). The overall recurrence rate was higher in the TREPP group, 8.9% vs 4.6%, p=0.022). Corrected for a learning curve for TREPP, no significant difference could be assessed (TREPP 5.7% and TIPP 4.8%, p=0.591).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b="0" i="0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both the TREPP and TIPP technique resulted in a low incidence of CPIP after 1 year follow up. The TREPP method can be considered a solid method for inguinal hernia repair if expertise is present. The learning curve of the TREPP techniques needs further evaluation.</a:t>
            </a:r>
            <a:endParaRPr lang="de-DE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2723759" y="3849848"/>
            <a:ext cx="674448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TREPP and TIPP are mostly equal</a:t>
            </a:r>
            <a:endParaRPr lang="de-DE" sz="36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TREPP </a:t>
            </a:r>
            <a:r>
              <a:rPr lang="de-DE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less</a:t>
            </a:r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pain</a:t>
            </a:r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more</a:t>
            </a:r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recurrences</a:t>
            </a:r>
            <a:r>
              <a:rPr lang="de-DE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es-E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83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van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Silfhout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L, van Hout L,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Jolles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M,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Theeuwes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HP,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Bökkerink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WJV,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Vriens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PWHE. Treatment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recurrent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inguinal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after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TransInguinal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(TIPP)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surgery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feasibility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outcomes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in a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case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series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2021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Oct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20.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: 10.1007/s10029-021-02517-2.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ahead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b="0" i="1" dirty="0" err="1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print</a:t>
            </a:r>
            <a: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. PMID: 34668109.</a:t>
            </a:r>
            <a:br>
              <a:rPr lang="de-DE" sz="1800" b="0" i="1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8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33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recurrences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after TIPP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b="0" i="0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These results indicate that after TIPP it is feasible and safe to perform re-surgery for recurrent inguinal hernia with an anterior approach again.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b="0" i="0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For these recurrences, a Lichtenstein repair can be performed, or a "re-TIPP if possible" strategy can be applied by experienced TIPP surgeons, tailored to the intraoperative findings.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b="0" i="0" dirty="0">
                <a:solidFill>
                  <a:srgbClr val="21212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Whether a re-TIPP has advantages over Lichtenstein should be evaluated in a prospective manner.</a:t>
            </a:r>
            <a:endParaRPr lang="de-DE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3475219" y="4812105"/>
            <a:ext cx="524156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re-TIPP is feasible and safe!</a:t>
            </a:r>
          </a:p>
        </p:txBody>
      </p:sp>
    </p:spTree>
    <p:extLst>
      <p:ext uri="{BB962C8B-B14F-4D97-AF65-F5344CB8AC3E}">
        <p14:creationId xmlns:p14="http://schemas.microsoft.com/office/powerpoint/2010/main" val="129088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Gillion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JF, Soler M,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Chollet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JM; Club-Hernie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members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A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registry-based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2-year follow-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comparative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study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meshes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used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transinguinal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(TIPP)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groin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repair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Langenbecks Arch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2021 Feb;406(1):197-208.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10.1007/s00423-020-01993-x.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Sep 30. PMID: 32997233.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Database Study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Club Hernie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2-year Follow-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up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after TIPP</a:t>
            </a:r>
            <a:endParaRPr lang="de-DE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181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Onflex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cases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versus 182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Polysoft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cases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Equal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28EEC1-CBFF-5B3F-69DF-B6A4BFA4A0C1}"/>
              </a:ext>
            </a:extLst>
          </p:cNvPr>
          <p:cNvSpPr txBox="1"/>
          <p:nvPr/>
        </p:nvSpPr>
        <p:spPr>
          <a:xfrm rot="20699395">
            <a:off x="3721171" y="4467210"/>
            <a:ext cx="47496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Material doesn´t matter!</a:t>
            </a:r>
          </a:p>
        </p:txBody>
      </p:sp>
    </p:spTree>
    <p:extLst>
      <p:ext uri="{BB962C8B-B14F-4D97-AF65-F5344CB8AC3E}">
        <p14:creationId xmlns:p14="http://schemas.microsoft.com/office/powerpoint/2010/main" val="83121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*Djokovic A,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Delibegovic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S. Tipp versus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Lichtenstein and Shouldice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techniques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repair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inguinal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hernias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short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-term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Acta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Belg. 2021 Aug;121(4):235-241.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10.1080/00015458.2019.1706323.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2019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25. PMID: 31856675.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300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TIPP, Shouldice and Lichtenstein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TIPP technique has advantages in comparison with the Lichtenstein and Shouldice techniques.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method takes a shorter time, the skin incision is smaller, the VAS score is lower and the patient satisfaction level is higher.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advantages are in balance with the higher costs of this procedure.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1024035" y="4227500"/>
            <a:ext cx="101439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TIPP has less pain and has better patient satisfaction!</a:t>
            </a:r>
          </a:p>
        </p:txBody>
      </p:sp>
    </p:spTree>
    <p:extLst>
      <p:ext uri="{BB962C8B-B14F-4D97-AF65-F5344CB8AC3E}">
        <p14:creationId xmlns:p14="http://schemas.microsoft.com/office/powerpoint/2010/main" val="1888270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Corthals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S, van Cleven S,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Uyttebroek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O, Abreu de Carvalho L,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Vanlander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Berrevoet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F. Quality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life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after open versus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laparoscopic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repair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unilateral inguinal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hernias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Asian J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Surg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2021 Oct;44(10):1266-1273.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10.1016/j.asjsur.2021.03.014.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2021 Apr 19. PMID: 33888373.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135 TIPP vs. 69 TEP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TIPP and TEP show equivalent results considering postoperative quality of life.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Compared to existing literature on mesh repair for unilateral inguinal hernias, we may conclude that the preperitoneal location of the mesh probably is a more decisive factor for quality of life than the surgical approach used.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3291774" y="4742340"/>
            <a:ext cx="46665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TIPP and TEP are equal!</a:t>
            </a:r>
          </a:p>
        </p:txBody>
      </p:sp>
    </p:spTree>
    <p:extLst>
      <p:ext uri="{BB962C8B-B14F-4D97-AF65-F5344CB8AC3E}">
        <p14:creationId xmlns:p14="http://schemas.microsoft.com/office/powerpoint/2010/main" val="211013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</p:spPr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Zwols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TLR,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Slagter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Veeger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NJGM, Möllers MJW, Hess DA,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Jutte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Brandsma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HT,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Veldman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PHJM, Koning GG, Eker HH,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Pierie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JPEN.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Transrectus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sheath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-peritoneal (TREPP)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procedure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versus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totally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extraperitoneal (TEP)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procedure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Lichtenstein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technique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a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propensity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-score-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matched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analysis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Dutch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high-volume regional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2021 Oct;25(5):1265-1270.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10.1007/s10029-020-02291-7.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2020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16. PMID: 33067735; PMCID: PMC8514342.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4864"/>
            <a:ext cx="10972800" cy="3921300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3285 TREPP, TEP, Lichtenstein-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after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propensity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score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matching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compares TREPP with Lichtenstein and TEP in the presence of postoperative pain, recurrences and other adverse outcomes.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propensity-score matching, no statistically significant difference in postoperative pain or recurrences remained between either TREPP compared to Lichtenstein, or TREPP compared to TEP.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Based on these results, TREPP, Lichtenstein and TEP showed comparable results in postoperative pain, recurrences and other surgical site complications.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1805226" y="3953173"/>
            <a:ext cx="85815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TREPP and TEP and Lichtenstein are equal!</a:t>
            </a:r>
          </a:p>
        </p:txBody>
      </p:sp>
    </p:spTree>
    <p:extLst>
      <p:ext uri="{BB962C8B-B14F-4D97-AF65-F5344CB8AC3E}">
        <p14:creationId xmlns:p14="http://schemas.microsoft.com/office/powerpoint/2010/main" val="3538289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A190C-C966-4F3C-91CD-2A14B74C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*Yamamoto K, Koda K. Favorable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outcomes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transabdominal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transinguinal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preperitoneal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inguinal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hernia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repair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Minim Invasive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Allied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2022 Mar 18:1-7.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10.1080/13645706.2022.2050258.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Epub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ahead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800" i="1" dirty="0" err="1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print</a:t>
            </a:r>
            <a:r>
              <a:rPr lang="de-DE" sz="1800" i="1" dirty="0">
                <a:solidFill>
                  <a:srgbClr val="2121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PMID: 35301932.</a:t>
            </a:r>
            <a:endParaRPr lang="de-DE" sz="1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56D06-54E8-43D1-8D81-E0BCEA56A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177 TAPP vs. 177 TIPP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after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propensity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score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matching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784 </a:t>
            </a:r>
            <a:r>
              <a:rPr lang="de-DE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Postoperative pain during normal activity was significantly lower in the TAPP group than in the TIPP group on day 1 (2.75 ± 1.67 versus 3.59 ± 1.86, p &lt; 0.01), at 1 week (0.98 ± 1.11 versus 1.75 ± 1.51, p &lt; 0.01), and at 1 month (0.11 ± 0.48 versus 0.29 ± 0.78, p = 0.01).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There was no difference in pain at rest on day 1 and at one week, although TAPP was associated with significantly less pain at rest at one month than was TIPP (0.01 ± 0.08 versus 0.1 ± 0.49, p = 0.02).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C1E9C2-BA80-4817-B8C6-5FEFBCBD1004}"/>
              </a:ext>
            </a:extLst>
          </p:cNvPr>
          <p:cNvSpPr txBox="1"/>
          <p:nvPr/>
        </p:nvSpPr>
        <p:spPr>
          <a:xfrm rot="20699395">
            <a:off x="3604997" y="4878752"/>
            <a:ext cx="49820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TAPP less pain than TIPP!</a:t>
            </a:r>
          </a:p>
        </p:txBody>
      </p:sp>
    </p:spTree>
    <p:extLst>
      <p:ext uri="{BB962C8B-B14F-4D97-AF65-F5344CB8AC3E}">
        <p14:creationId xmlns:p14="http://schemas.microsoft.com/office/powerpoint/2010/main" val="185058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48086B-2A7B-4C4D-AE0A-845AA1B87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35" y="204402"/>
            <a:ext cx="9732729" cy="644919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D2501C6-75FB-47BA-B1E6-482408144EC9}"/>
              </a:ext>
            </a:extLst>
          </p:cNvPr>
          <p:cNvSpPr txBox="1"/>
          <p:nvPr/>
        </p:nvSpPr>
        <p:spPr>
          <a:xfrm rot="20699395">
            <a:off x="646539" y="3435740"/>
            <a:ext cx="1010627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dirty="0"/>
              <a:t>Preperitoneal Mesh Placement by open approach in TPT is also easier and eliminates the need for laparoscopy ;-) !</a:t>
            </a:r>
            <a:endParaRPr lang="de-D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08136" y="6243196"/>
            <a:ext cx="11548504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spc="600" dirty="0">
                <a:latin typeface="Calibri Light" panose="020F0302020204030204" pitchFamily="34" charset="0"/>
              </a:rPr>
              <a:t>Ralph Lorenz – Berlin - www.3chirurgen.de</a:t>
            </a:r>
            <a:endParaRPr lang="de-DE" sz="2000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 descr="Preperitoneal (Stoppa) Open Inguinal Hernia Repair | SpringerLink">
            <a:extLst>
              <a:ext uri="{FF2B5EF4-FFF2-40B4-BE49-F238E27FC236}">
                <a16:creationId xmlns:a16="http://schemas.microsoft.com/office/drawing/2014/main" id="{0AC34868-FC8B-4AA8-9C97-EC994F10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0" y="1347166"/>
            <a:ext cx="6984776" cy="48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79376" y="260648"/>
            <a:ext cx="11305256" cy="189276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i="1" spc="300" dirty="0">
                <a:latin typeface="Calibri Light" panose="020F0302020204030204" pitchFamily="34" charset="0"/>
              </a:rPr>
              <a:t>Updated Guidelines </a:t>
            </a:r>
            <a:r>
              <a:rPr lang="de-DE" sz="6000" i="1" spc="300" dirty="0" err="1">
                <a:latin typeface="Calibri Light" panose="020F0302020204030204" pitchFamily="34" charset="0"/>
              </a:rPr>
              <a:t>for</a:t>
            </a:r>
            <a:r>
              <a:rPr lang="de-DE" sz="6000" i="1" spc="300" dirty="0">
                <a:latin typeface="Calibri Light" panose="020F0302020204030204" pitchFamily="34" charset="0"/>
              </a:rPr>
              <a:t> </a:t>
            </a:r>
          </a:p>
          <a:p>
            <a:r>
              <a:rPr lang="de-DE" sz="6000" i="1" spc="300" dirty="0">
                <a:latin typeface="Calibri Light" panose="020F0302020204030204" pitchFamily="34" charset="0"/>
              </a:rPr>
              <a:t>Open </a:t>
            </a:r>
            <a:r>
              <a:rPr lang="de-DE" sz="6000" i="1" spc="300" dirty="0" err="1">
                <a:latin typeface="Calibri Light" panose="020F0302020204030204" pitchFamily="34" charset="0"/>
              </a:rPr>
              <a:t>Preperitoneal</a:t>
            </a:r>
            <a:endParaRPr lang="de-DE" sz="6000" spc="300" dirty="0">
              <a:latin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27657D-7FBF-210F-1954-9C989AACF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5624" y="2752971"/>
            <a:ext cx="6849774" cy="13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7368" y="332656"/>
            <a:ext cx="10772524" cy="9286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400" kern="0" dirty="0">
                <a:latin typeface="Calibri Light" panose="020F0302020204030204" pitchFamily="34" charset="0"/>
              </a:rPr>
              <a:t>Update Guidelines </a:t>
            </a:r>
            <a:r>
              <a:rPr lang="de-DE" altLang="de-DE" sz="4400" kern="0" dirty="0" err="1">
                <a:latin typeface="Calibri Light" panose="020F0302020204030204" pitchFamily="34" charset="0"/>
              </a:rPr>
              <a:t>Draft</a:t>
            </a:r>
            <a:r>
              <a:rPr lang="de-DE" altLang="de-DE" sz="4400" kern="0" dirty="0">
                <a:latin typeface="Calibri Light" panose="020F0302020204030204" pitchFamily="34" charset="0"/>
              </a:rPr>
              <a:t> 2022 - Statements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C0C623-9DFF-4686-AB2C-CBD7C63A1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25770"/>
          <a:stretch/>
        </p:blipFill>
        <p:spPr>
          <a:xfrm>
            <a:off x="1055440" y="2255167"/>
            <a:ext cx="10124452" cy="309805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6B91541-9A1E-4E88-B2BD-1058E3772084}"/>
              </a:ext>
            </a:extLst>
          </p:cNvPr>
          <p:cNvSpPr/>
          <p:nvPr/>
        </p:nvSpPr>
        <p:spPr>
          <a:xfrm>
            <a:off x="623392" y="2276872"/>
            <a:ext cx="1094521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4AE2874-B5DA-4DFE-9C03-C78AD605329A}"/>
              </a:ext>
            </a:extLst>
          </p:cNvPr>
          <p:cNvSpPr/>
          <p:nvPr/>
        </p:nvSpPr>
        <p:spPr>
          <a:xfrm>
            <a:off x="551384" y="3212976"/>
            <a:ext cx="1094521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04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7368" y="332656"/>
            <a:ext cx="11377264" cy="9286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400" kern="0" dirty="0">
                <a:latin typeface="Calibri Light" panose="020F0302020204030204" pitchFamily="34" charset="0"/>
              </a:rPr>
              <a:t>Update Guidelines </a:t>
            </a:r>
            <a:r>
              <a:rPr lang="de-DE" altLang="de-DE" sz="4400" kern="0" dirty="0" err="1">
                <a:latin typeface="Calibri Light" panose="020F0302020204030204" pitchFamily="34" charset="0"/>
              </a:rPr>
              <a:t>Draft</a:t>
            </a:r>
            <a:r>
              <a:rPr lang="de-DE" altLang="de-DE" sz="4400" kern="0" dirty="0">
                <a:latin typeface="Calibri Light" panose="020F0302020204030204" pitchFamily="34" charset="0"/>
              </a:rPr>
              <a:t> 2022 - </a:t>
            </a:r>
            <a:r>
              <a:rPr lang="de-DE" altLang="de-DE" sz="4400" kern="0" dirty="0" err="1">
                <a:latin typeface="Calibri Light" panose="020F0302020204030204" pitchFamily="34" charset="0"/>
              </a:rPr>
              <a:t>Recommendation</a:t>
            </a:r>
            <a:endParaRPr lang="de-DE" altLang="de-DE" sz="4400" kern="0" dirty="0">
              <a:latin typeface="Calibri Light" panose="020F03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C0C623-9DFF-4686-AB2C-CBD7C63A1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0"/>
          <a:stretch/>
        </p:blipFill>
        <p:spPr>
          <a:xfrm>
            <a:off x="1062366" y="2564904"/>
            <a:ext cx="10124452" cy="135784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226FAF6-F0AC-4C91-99E7-BE903902448A}"/>
              </a:ext>
            </a:extLst>
          </p:cNvPr>
          <p:cNvSpPr/>
          <p:nvPr/>
        </p:nvSpPr>
        <p:spPr>
          <a:xfrm>
            <a:off x="651984" y="2564904"/>
            <a:ext cx="10945216" cy="135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13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eperitoneal (Stoppa) Open Inguinal Hernia Repair | SpringerLink">
            <a:extLst>
              <a:ext uri="{FF2B5EF4-FFF2-40B4-BE49-F238E27FC236}">
                <a16:creationId xmlns:a16="http://schemas.microsoft.com/office/drawing/2014/main" id="{1BEBB6A9-60D7-4627-ABEB-4BFAD38D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0" y="1347166"/>
            <a:ext cx="6984776" cy="48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8981" y="1412776"/>
            <a:ext cx="7326814" cy="3384376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Open </a:t>
            </a:r>
            <a:r>
              <a:rPr lang="de-DE" sz="3600" i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Preperitoneal</a:t>
            </a:r>
            <a:endParaRPr lang="de-DE" sz="36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3600" dirty="0" err="1">
                <a:latin typeface="Calibri Light" panose="020F0302020204030204" pitchFamily="34" charset="0"/>
              </a:rPr>
              <a:t>Equal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or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better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results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600" dirty="0">
                <a:latin typeface="Calibri Light" panose="020F0302020204030204" pitchFamily="34" charset="0"/>
              </a:rPr>
              <a:t>Easy </a:t>
            </a:r>
            <a:r>
              <a:rPr lang="de-DE" sz="3600" dirty="0" err="1">
                <a:latin typeface="Calibri Light" panose="020F0302020204030204" pitchFamily="34" charset="0"/>
              </a:rPr>
              <a:t>to</a:t>
            </a:r>
            <a:r>
              <a:rPr lang="de-DE" sz="3600" dirty="0">
                <a:latin typeface="Calibri Light" panose="020F0302020204030204" pitchFamily="34" charset="0"/>
              </a:rPr>
              <a:t> perform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600" dirty="0" err="1">
                <a:latin typeface="Calibri Light" panose="020F0302020204030204" pitchFamily="34" charset="0"/>
              </a:rPr>
              <a:t>should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be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included</a:t>
            </a:r>
            <a:r>
              <a:rPr lang="de-DE" sz="3600" dirty="0">
                <a:latin typeface="Calibri Light" panose="020F0302020204030204" pitchFamily="34" charset="0"/>
              </a:rPr>
              <a:t> in </a:t>
            </a:r>
            <a:r>
              <a:rPr lang="de-DE" sz="3600" dirty="0" err="1">
                <a:latin typeface="Calibri Light" panose="020F0302020204030204" pitchFamily="34" charset="0"/>
              </a:rPr>
              <a:t>guidelines</a:t>
            </a:r>
            <a:endParaRPr lang="de-DE" sz="3600" dirty="0">
              <a:latin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3600" dirty="0">
                <a:latin typeface="Calibri Light" panose="020F0302020204030204" pitchFamily="34" charset="0"/>
              </a:rPr>
              <a:t>Quality </a:t>
            </a:r>
            <a:r>
              <a:rPr lang="de-DE" sz="3600" dirty="0" err="1">
                <a:latin typeface="Calibri Light" panose="020F0302020204030204" pitchFamily="34" charset="0"/>
              </a:rPr>
              <a:t>should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be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constantly</a:t>
            </a:r>
            <a:r>
              <a:rPr lang="de-DE" sz="3600" dirty="0">
                <a:latin typeface="Calibri Light" panose="020F0302020204030204" pitchFamily="34" charset="0"/>
              </a:rPr>
              <a:t> </a:t>
            </a:r>
            <a:r>
              <a:rPr lang="de-DE" sz="3600" dirty="0" err="1">
                <a:latin typeface="Calibri Light" panose="020F0302020204030204" pitchFamily="34" charset="0"/>
              </a:rPr>
              <a:t>proofed</a:t>
            </a:r>
            <a:endParaRPr lang="de-DE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0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E6321-4F4B-4621-9609-7F26BD3D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5" y="366060"/>
            <a:ext cx="10972800" cy="1143000"/>
          </a:xfrm>
        </p:spPr>
        <p:txBody>
          <a:bodyPr/>
          <a:lstStyle/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Merci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beaucoup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</p:txBody>
      </p:sp>
      <p:pic>
        <p:nvPicPr>
          <p:cNvPr id="6" name="IMG_9223 (1)">
            <a:hlinkClick r:id="" action="ppaction://media"/>
            <a:extLst>
              <a:ext uri="{FF2B5EF4-FFF2-40B4-BE49-F238E27FC236}">
                <a16:creationId xmlns:a16="http://schemas.microsoft.com/office/drawing/2014/main" id="{E25BC273-2E57-43BE-9A85-7015F0AA84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3659" y="1412776"/>
            <a:ext cx="6240693" cy="4681301"/>
          </a:xfrm>
        </p:spPr>
      </p:pic>
    </p:spTree>
    <p:extLst>
      <p:ext uri="{BB962C8B-B14F-4D97-AF65-F5344CB8AC3E}">
        <p14:creationId xmlns:p14="http://schemas.microsoft.com/office/powerpoint/2010/main" val="409063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eperitoneal (Stoppa) Open Inguinal Hernia Repair | SpringerLink">
            <a:extLst>
              <a:ext uri="{FF2B5EF4-FFF2-40B4-BE49-F238E27FC236}">
                <a16:creationId xmlns:a16="http://schemas.microsoft.com/office/drawing/2014/main" id="{33541FC4-45D5-4340-8736-D2C11F28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0" y="1347166"/>
            <a:ext cx="6984776" cy="48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5229" y="2204864"/>
            <a:ext cx="11421411" cy="2448272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400" dirty="0">
                <a:latin typeface="Calibri Light" panose="020F0302020204030204" pitchFamily="34" charset="0"/>
              </a:rPr>
              <a:t>Financial </a:t>
            </a:r>
            <a:r>
              <a:rPr lang="de-DE" sz="4400" dirty="0" err="1">
                <a:latin typeface="Calibri Light" panose="020F0302020204030204" pitchFamily="34" charset="0"/>
              </a:rPr>
              <a:t>disclosures</a:t>
            </a:r>
            <a:r>
              <a:rPr lang="de-DE" sz="4400" dirty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endParaRPr lang="de-DE" sz="4400" dirty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de-DE" sz="3600" dirty="0">
                <a:latin typeface="Calibri Light" panose="020F0302020204030204" pitchFamily="34" charset="0"/>
              </a:rPr>
              <a:t>Speakers Bureau BD/ Bard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EA75D52-85CD-454A-A9C2-26D392A9FC4E}"/>
              </a:ext>
            </a:extLst>
          </p:cNvPr>
          <p:cNvSpPr txBox="1"/>
          <p:nvPr/>
        </p:nvSpPr>
        <p:spPr>
          <a:xfrm>
            <a:off x="371682" y="456652"/>
            <a:ext cx="11548504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spc="600" dirty="0">
                <a:latin typeface="Calibri Light" panose="020F0302020204030204" pitchFamily="34" charset="0"/>
              </a:rPr>
              <a:t>Ralph Lorenz – Berlin - www.3chirurgen.de</a:t>
            </a:r>
            <a:endParaRPr lang="de-DE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4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eperitoneal (Stoppa) Open Inguinal Hernia Repair | SpringerLink">
            <a:extLst>
              <a:ext uri="{FF2B5EF4-FFF2-40B4-BE49-F238E27FC236}">
                <a16:creationId xmlns:a16="http://schemas.microsoft.com/office/drawing/2014/main" id="{1BEBB6A9-60D7-4627-ABEB-4BFAD38D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0" y="1347166"/>
            <a:ext cx="6984776" cy="48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3662" y="2204864"/>
            <a:ext cx="6084676" cy="252028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4400" dirty="0">
                <a:latin typeface="Calibri Light" panose="020F0302020204030204" pitchFamily="34" charset="0"/>
              </a:rPr>
              <a:t>Guidelines 2018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4400" dirty="0">
                <a:latin typeface="Calibri Light" panose="020F0302020204030204" pitchFamily="34" charset="0"/>
              </a:rPr>
              <a:t>New </a:t>
            </a:r>
            <a:r>
              <a:rPr lang="de-DE" sz="4400" dirty="0" err="1">
                <a:latin typeface="Calibri Light" panose="020F0302020204030204" pitchFamily="34" charset="0"/>
              </a:rPr>
              <a:t>Evidence</a:t>
            </a:r>
            <a:endParaRPr lang="de-DE" sz="4400" dirty="0">
              <a:latin typeface="Calibri Light" panose="020F0302020204030204" pitchFamily="34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4400" dirty="0">
                <a:latin typeface="Calibri Light" panose="020F0302020204030204" pitchFamily="34" charset="0"/>
              </a:rPr>
              <a:t>Guidelines 2022</a:t>
            </a:r>
          </a:p>
        </p:txBody>
      </p:sp>
    </p:spTree>
    <p:extLst>
      <p:ext uri="{BB962C8B-B14F-4D97-AF65-F5344CB8AC3E}">
        <p14:creationId xmlns:p14="http://schemas.microsoft.com/office/powerpoint/2010/main" val="368097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7368" y="332656"/>
            <a:ext cx="6304834" cy="9286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400" kern="0" dirty="0">
                <a:latin typeface="Calibri Light" panose="020F0302020204030204" pitchFamily="34" charset="0"/>
              </a:rPr>
              <a:t>Guidelines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7368" y="5602014"/>
            <a:ext cx="15888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dirty="0">
                <a:solidFill>
                  <a:srgbClr val="C00000"/>
                </a:solidFill>
                <a:latin typeface="Calibri Light" panose="020F0302020204030204" pitchFamily="34" charset="0"/>
              </a:rPr>
              <a:t>2018</a:t>
            </a:r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132856"/>
            <a:ext cx="8202650" cy="230425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4D576701-FE52-40F6-942C-F45CFD1E83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6413525"/>
                  </p:ext>
                </p:extLst>
              </p:nvPr>
            </p:nvGraphicFramePr>
            <p:xfrm>
              <a:off x="5159896" y="4725144"/>
              <a:ext cx="3048000" cy="1714500"/>
            </p:xfrm>
            <a:graphic>
              <a:graphicData uri="http://schemas.microsoft.com/office/powerpoint/2016/slidezoom">
                <pslz:sldZm>
                  <pslz:sldZmObj sldId="393" cId="0">
                    <pslz:zmPr id="{48E96A41-46B1-4C24-A305-C359E699C85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D576701-FE52-40F6-942C-F45CFD1E83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9896" y="47251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Folienzoom 4">
                <a:extLst>
                  <a:ext uri="{FF2B5EF4-FFF2-40B4-BE49-F238E27FC236}">
                    <a16:creationId xmlns:a16="http://schemas.microsoft.com/office/drawing/2014/main" id="{26EFC0A4-398C-4F49-A146-BB57B72EF9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1787162"/>
                  </p:ext>
                </p:extLst>
              </p:nvPr>
            </p:nvGraphicFramePr>
            <p:xfrm>
              <a:off x="8610018" y="4725144"/>
              <a:ext cx="3048000" cy="1714500"/>
            </p:xfrm>
            <a:graphic>
              <a:graphicData uri="http://schemas.microsoft.com/office/powerpoint/2016/slidezoom">
                <pslz:sldZm>
                  <pslz:sldZmObj sldId="413" cId="195646929">
                    <pslz:zmPr id="{FA7234F7-E2FD-487D-A0F4-4147917A8B76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Folienzoom 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6EFC0A4-398C-4F49-A146-BB57B72EF9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0018" y="47251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0601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 bwMode="auto">
          <a:xfrm>
            <a:off x="407368" y="188640"/>
            <a:ext cx="8229600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altLang="de-DE" dirty="0" err="1">
                <a:latin typeface="Calibri Light" panose="020F0302020204030204" pitchFamily="34" charset="0"/>
              </a:rPr>
              <a:t>Evidence</a:t>
            </a:r>
            <a:r>
              <a:rPr lang="de-DE" altLang="de-DE" dirty="0">
                <a:latin typeface="Calibri Light" panose="020F0302020204030204" pitchFamily="34" charset="0"/>
              </a:rPr>
              <a:t> - Open </a:t>
            </a:r>
            <a:r>
              <a:rPr lang="de-DE" altLang="de-DE" dirty="0" err="1">
                <a:latin typeface="Calibri Light" panose="020F0302020204030204" pitchFamily="34" charset="0"/>
              </a:rPr>
              <a:t>Preperitoneal</a:t>
            </a:r>
            <a:endParaRPr lang="de-DE" altLang="de-DE" dirty="0">
              <a:latin typeface="Calibri Light" panose="020F030202020403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5183526"/>
              </p:ext>
            </p:extLst>
          </p:nvPr>
        </p:nvGraphicFramePr>
        <p:xfrm>
          <a:off x="407368" y="1052513"/>
          <a:ext cx="11305256" cy="54915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2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9164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Year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Author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N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Follow </a:t>
                      </a:r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up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Vgl.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results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2010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Berrevoet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274 RCT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1J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Licht/TIPP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recurrences</a:t>
                      </a:r>
                      <a:r>
                        <a:rPr lang="de-DE" sz="1800" b="0" baseline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an </a:t>
                      </a:r>
                      <a:r>
                        <a:rPr lang="de-DE" sz="1800" b="0" baseline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baseline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baseline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pain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09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2011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Koning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al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496 RCT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6 Mo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 TIPP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=</a:t>
                      </a: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2012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Willaert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569  </a:t>
                      </a:r>
                    </a:p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Meta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- 3RCT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TIPP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</a:t>
                      </a:r>
                      <a:r>
                        <a:rPr lang="de-DE" sz="1800" b="0" baseline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baseline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baseline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baseline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pain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2012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2860 </a:t>
                      </a:r>
                    </a:p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Meta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– 8RCT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Licht/TIPP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recurrenc</a:t>
                      </a:r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es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2012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Koning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300 RCT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1J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Licht/TIPP = TULIP Trial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pain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2013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Koning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300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RCT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1J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Licht/TIPP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= TULIP Trial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cost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effective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222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2013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Gillion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622 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17 Mo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TIPP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recurrences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, </a:t>
                      </a:r>
                    </a:p>
                    <a:p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chronic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pain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3069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2013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Sajid</a:t>
                      </a:r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 et al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1437</a:t>
                      </a:r>
                    </a:p>
                    <a:p>
                      <a:r>
                        <a:rPr lang="de-DE" sz="1800" b="0" dirty="0" err="1">
                          <a:latin typeface="Calibri Light" panose="020F0302020204030204" pitchFamily="34" charset="0"/>
                        </a:rPr>
                        <a:t>Meta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– 12 RCT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3-53 Mo</a:t>
                      </a: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Calibri Light" panose="020F0302020204030204" pitchFamily="34" charset="0"/>
                        </a:rPr>
                        <a:t>Licht/TIPP</a:t>
                      </a:r>
                      <a:r>
                        <a:rPr lang="de-DE" sz="1800" b="0" baseline="0" dirty="0">
                          <a:latin typeface="Calibri Light" panose="020F0302020204030204" pitchFamily="34" charset="0"/>
                        </a:rPr>
                        <a:t> </a:t>
                      </a:r>
                      <a:endParaRPr lang="de-DE" sz="1800" b="0" dirty="0"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/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TIPP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less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chronic</a:t>
                      </a:r>
                      <a:r>
                        <a:rPr lang="de-DE" sz="1800" b="0" dirty="0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de-DE" sz="1800" b="0" dirty="0" err="1">
                          <a:highlight>
                            <a:srgbClr val="00FF00"/>
                          </a:highlight>
                          <a:latin typeface="Calibri Light" panose="020F0302020204030204" pitchFamily="34" charset="0"/>
                        </a:rPr>
                        <a:t>pain</a:t>
                      </a:r>
                      <a:endParaRPr lang="de-DE" sz="1800" b="0" dirty="0">
                        <a:highlight>
                          <a:srgbClr val="00FF00"/>
                        </a:highlight>
                        <a:latin typeface="Calibri Light" panose="020F0302020204030204" pitchFamily="34" charset="0"/>
                      </a:endParaRPr>
                    </a:p>
                  </a:txBody>
                  <a:tcPr marL="91443" marR="91443" marT="45705" marB="4570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CE8046-0942-442D-8311-8B5C7D0CC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1261343"/>
            <a:ext cx="8763201" cy="513481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7368" y="332656"/>
            <a:ext cx="11784632" cy="9286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400" kern="0" dirty="0">
                <a:latin typeface="Calibri Light" panose="020F0302020204030204" pitchFamily="34" charset="0"/>
              </a:rPr>
              <a:t>Guidelines 2014/ 2015 - </a:t>
            </a:r>
            <a:r>
              <a:rPr lang="de-DE" altLang="de-DE" sz="4400" kern="0" dirty="0" err="1">
                <a:latin typeface="Calibri Light" panose="020F0302020204030204" pitchFamily="34" charset="0"/>
              </a:rPr>
              <a:t>published</a:t>
            </a:r>
            <a:r>
              <a:rPr lang="de-DE" altLang="de-DE" sz="4400" kern="0" dirty="0">
                <a:latin typeface="Calibri Light" panose="020F0302020204030204" pitchFamily="34" charset="0"/>
              </a:rPr>
              <a:t> in 2018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44B1CAE-D56D-4B49-B54F-3637D7491059}"/>
              </a:ext>
            </a:extLst>
          </p:cNvPr>
          <p:cNvSpPr/>
          <p:nvPr/>
        </p:nvSpPr>
        <p:spPr>
          <a:xfrm>
            <a:off x="1199456" y="1581811"/>
            <a:ext cx="9361040" cy="155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1017934-9126-42A7-9888-6258DAA13E50}"/>
              </a:ext>
            </a:extLst>
          </p:cNvPr>
          <p:cNvSpPr/>
          <p:nvPr/>
        </p:nvSpPr>
        <p:spPr>
          <a:xfrm>
            <a:off x="1199456" y="3920881"/>
            <a:ext cx="936104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4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7368" y="332656"/>
            <a:ext cx="8208912" cy="9286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4400" kern="0" dirty="0">
                <a:latin typeface="Calibri Light" panose="020F0302020204030204" pitchFamily="34" charset="0"/>
              </a:rPr>
              <a:t>International Guidelines 2018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7368" y="5602014"/>
            <a:ext cx="42546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dirty="0">
                <a:solidFill>
                  <a:srgbClr val="C00000"/>
                </a:solidFill>
                <a:latin typeface="Calibri Light" panose="020F0302020204030204" pitchFamily="34" charset="0"/>
              </a:rPr>
              <a:t>2018 → 2022?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7F62239-CD76-43D3-A4EA-14668551169F}"/>
              </a:ext>
            </a:extLst>
          </p:cNvPr>
          <p:cNvSpPr txBox="1">
            <a:spLocks/>
          </p:cNvSpPr>
          <p:nvPr/>
        </p:nvSpPr>
        <p:spPr>
          <a:xfrm>
            <a:off x="462505" y="2611536"/>
            <a:ext cx="7416824" cy="20882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-"/>
            </a:pPr>
            <a:r>
              <a:rPr lang="de-DE" dirty="0">
                <a:latin typeface="Calibri Light" panose="020F0302020204030204" pitchFamily="34" charset="0"/>
              </a:rPr>
              <a:t>TIPP not </a:t>
            </a:r>
            <a:r>
              <a:rPr lang="de-DE" dirty="0" err="1">
                <a:latin typeface="Calibri Light" panose="020F0302020204030204" pitchFamily="34" charset="0"/>
              </a:rPr>
              <a:t>yet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recommended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because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of</a:t>
            </a:r>
            <a:r>
              <a:rPr lang="de-DE" dirty="0">
                <a:latin typeface="Calibri Light" panose="020F0302020204030204" pitchFamily="34" charset="0"/>
              </a:rPr>
              <a:t> not </a:t>
            </a:r>
            <a:r>
              <a:rPr lang="de-DE" dirty="0" err="1">
                <a:latin typeface="Calibri Light" panose="020F0302020204030204" pitchFamily="34" charset="0"/>
              </a:rPr>
              <a:t>enough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Evidence</a:t>
            </a:r>
            <a:r>
              <a:rPr lang="de-DE" dirty="0">
                <a:latin typeface="Calibri Light" panose="020F0302020204030204" pitchFamily="34" charset="0"/>
              </a:rPr>
              <a:t>!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 err="1">
                <a:latin typeface="Calibri Light" panose="020F0302020204030204" pitchFamily="34" charset="0"/>
              </a:rPr>
              <a:t>Females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everytime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laparo-endoscopic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with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mesh</a:t>
            </a:r>
            <a:r>
              <a:rPr lang="de-DE" dirty="0">
                <a:latin typeface="Calibri Light" panose="020F0302020204030204" pitchFamily="34" charset="0"/>
              </a:rPr>
              <a:t>!</a:t>
            </a:r>
          </a:p>
          <a:p>
            <a:pPr marL="0" indent="0">
              <a:buNone/>
            </a:pPr>
            <a:endParaRPr lang="de-DE" sz="20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B251DD1E-67FE-44B0-A75C-C8C27BE795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0880054"/>
                  </p:ext>
                </p:extLst>
              </p:nvPr>
            </p:nvGraphicFramePr>
            <p:xfrm>
              <a:off x="8750874" y="854749"/>
              <a:ext cx="3047999" cy="1714500"/>
            </p:xfrm>
            <a:graphic>
              <a:graphicData uri="http://schemas.microsoft.com/office/powerpoint/2016/slidezoom">
                <pslz:sldZm>
                  <pslz:sldZmObj sldId="414" cId="2510443599">
                    <pslz:zmPr id="{141D258C-1575-4888-AC9A-20D45C0FF5D1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7999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251DD1E-67FE-44B0-A75C-C8C27BE795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0874" y="854749"/>
                <a:ext cx="3047999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Folienzoom 14">
                <a:extLst>
                  <a:ext uri="{FF2B5EF4-FFF2-40B4-BE49-F238E27FC236}">
                    <a16:creationId xmlns:a16="http://schemas.microsoft.com/office/drawing/2014/main" id="{E4F2B214-9068-4C76-8982-61FA616D0A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1180978"/>
                  </p:ext>
                </p:extLst>
              </p:nvPr>
            </p:nvGraphicFramePr>
            <p:xfrm>
              <a:off x="8750874" y="2757754"/>
              <a:ext cx="3048000" cy="1714500"/>
            </p:xfrm>
            <a:graphic>
              <a:graphicData uri="http://schemas.microsoft.com/office/powerpoint/2016/slidezoom">
                <pslz:sldZm>
                  <pslz:sldZmObj sldId="417" cId="2178065114">
                    <pslz:zmPr id="{5296E6F0-5E8B-4DBC-9300-EBAF2A5406F0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Folienzoom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4F2B214-9068-4C76-8982-61FA616D0A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50874" y="275775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Folienzoom 16">
                <a:extLst>
                  <a:ext uri="{FF2B5EF4-FFF2-40B4-BE49-F238E27FC236}">
                    <a16:creationId xmlns:a16="http://schemas.microsoft.com/office/drawing/2014/main" id="{839059DF-2031-44BB-9522-22CEAD68E8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428374"/>
                  </p:ext>
                </p:extLst>
              </p:nvPr>
            </p:nvGraphicFramePr>
            <p:xfrm>
              <a:off x="8750874" y="4687565"/>
              <a:ext cx="3048000" cy="1714500"/>
            </p:xfrm>
            <a:graphic>
              <a:graphicData uri="http://schemas.microsoft.com/office/powerpoint/2016/slidezoom">
                <pslz:sldZm>
                  <pslz:sldZmObj sldId="975" cId="1333043345">
                    <pslz:zmPr id="{A18FC421-CF9E-47AD-AF6C-4455EF92C9B3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Folienzoom 1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39059DF-2031-44BB-9522-22CEAD68E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50874" y="46875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1068E0D5-E5F7-49D9-B1DC-03D27C0D5291}"/>
              </a:ext>
            </a:extLst>
          </p:cNvPr>
          <p:cNvSpPr txBox="1"/>
          <p:nvPr/>
        </p:nvSpPr>
        <p:spPr>
          <a:xfrm rot="20699395">
            <a:off x="936577" y="2767432"/>
            <a:ext cx="621933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Update of Guidelines </a:t>
            </a:r>
          </a:p>
          <a:p>
            <a:pPr algn="ctr"/>
            <a:r>
              <a:rPr lang="es-ES" sz="4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preparation </a:t>
            </a:r>
          </a:p>
        </p:txBody>
      </p:sp>
    </p:spTree>
    <p:extLst>
      <p:ext uri="{BB962C8B-B14F-4D97-AF65-F5344CB8AC3E}">
        <p14:creationId xmlns:p14="http://schemas.microsoft.com/office/powerpoint/2010/main" val="3399487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 bwMode="auto">
          <a:xfrm>
            <a:off x="407368" y="116632"/>
            <a:ext cx="8229600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de-DE" altLang="de-DE" dirty="0">
                <a:highlight>
                  <a:srgbClr val="00FF00"/>
                </a:highlight>
                <a:latin typeface="Calibri Light" panose="020F0302020204030204" pitchFamily="34" charset="0"/>
              </a:rPr>
              <a:t>New</a:t>
            </a:r>
            <a:r>
              <a:rPr lang="de-DE" altLang="de-DE" dirty="0">
                <a:latin typeface="Calibri Light" panose="020F0302020204030204" pitchFamily="34" charset="0"/>
              </a:rPr>
              <a:t> </a:t>
            </a:r>
            <a:r>
              <a:rPr lang="de-DE" altLang="de-DE" dirty="0" err="1">
                <a:latin typeface="Calibri Light" panose="020F0302020204030204" pitchFamily="34" charset="0"/>
              </a:rPr>
              <a:t>Evidence</a:t>
            </a:r>
            <a:r>
              <a:rPr lang="de-DE" altLang="de-DE" dirty="0">
                <a:latin typeface="Calibri Light" panose="020F0302020204030204" pitchFamily="34" charset="0"/>
              </a:rPr>
              <a:t> - Open </a:t>
            </a:r>
            <a:r>
              <a:rPr lang="de-DE" altLang="de-DE" dirty="0" err="1">
                <a:latin typeface="Calibri Light" panose="020F0302020204030204" pitchFamily="34" charset="0"/>
              </a:rPr>
              <a:t>Preperitoneal</a:t>
            </a:r>
            <a:endParaRPr lang="de-DE" altLang="de-DE" dirty="0">
              <a:latin typeface="Calibri Light" panose="020F0302020204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159B4EC5-7524-4B35-864C-84274BD76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158010"/>
              </p:ext>
            </p:extLst>
          </p:nvPr>
        </p:nvGraphicFramePr>
        <p:xfrm>
          <a:off x="407368" y="907778"/>
          <a:ext cx="11377265" cy="5779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339">
                  <a:extLst>
                    <a:ext uri="{9D8B030D-6E8A-4147-A177-3AD203B41FA5}">
                      <a16:colId xmlns:a16="http://schemas.microsoft.com/office/drawing/2014/main" val="4084568082"/>
                    </a:ext>
                  </a:extLst>
                </a:gridCol>
                <a:gridCol w="2168064">
                  <a:extLst>
                    <a:ext uri="{9D8B030D-6E8A-4147-A177-3AD203B41FA5}">
                      <a16:colId xmlns:a16="http://schemas.microsoft.com/office/drawing/2014/main" val="1574221937"/>
                    </a:ext>
                  </a:extLst>
                </a:gridCol>
                <a:gridCol w="1734451">
                  <a:extLst>
                    <a:ext uri="{9D8B030D-6E8A-4147-A177-3AD203B41FA5}">
                      <a16:colId xmlns:a16="http://schemas.microsoft.com/office/drawing/2014/main" val="1099269750"/>
                    </a:ext>
                  </a:extLst>
                </a:gridCol>
                <a:gridCol w="2914590">
                  <a:extLst>
                    <a:ext uri="{9D8B030D-6E8A-4147-A177-3AD203B41FA5}">
                      <a16:colId xmlns:a16="http://schemas.microsoft.com/office/drawing/2014/main" val="738411867"/>
                    </a:ext>
                  </a:extLst>
                </a:gridCol>
                <a:gridCol w="2895821">
                  <a:extLst>
                    <a:ext uri="{9D8B030D-6E8A-4147-A177-3AD203B41FA5}">
                      <a16:colId xmlns:a16="http://schemas.microsoft.com/office/drawing/2014/main" val="2852657145"/>
                    </a:ext>
                  </a:extLst>
                </a:gridCol>
              </a:tblGrid>
              <a:tr h="402123">
                <a:tc>
                  <a:txBody>
                    <a:bodyPr/>
                    <a:lstStyle/>
                    <a:p>
                      <a:pPr algn="l"/>
                      <a:r>
                        <a:rPr lang="es-E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Author, Year, Journal,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(Study Type)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Comparison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 of patients)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Recurrence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Results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057770"/>
                  </a:ext>
                </a:extLst>
              </a:tr>
              <a:tr h="697106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Arslan K, 2015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Hernia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(mod.Kugel)/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Lichtenstein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 Kugel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 Lichtenstein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postoperative Pseudohernias, but less operation time in the Kugel group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Kugel equal to Lichtenstein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benefits regarding chronic pain</a:t>
                      </a:r>
                      <a:endParaRPr lang="de-DE" sz="14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962476"/>
                  </a:ext>
                </a:extLst>
              </a:tr>
              <a:tr h="685666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Bökkerink WJV 2019 BJS 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TULIP Trial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/ Lichtenstein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1.7% TIPP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3.8% Lichtenstein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equal to Lichtenstein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9102541"/>
                  </a:ext>
                </a:extLst>
              </a:tr>
              <a:tr h="536164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Cadanova D, 2017 Hernia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Lichtenstein with Progrip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2.5% TIPP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2.6% Lichtenstein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early postoperative  pain 2 weeks 3 months , more Seroma, more hypersensitivity more scrotal pain in Lichtenstein group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equal to Lichtenstein, </a:t>
                      </a:r>
                    </a:p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benefits early postoperative time</a:t>
                      </a:r>
                      <a:endParaRPr lang="de-DE" sz="14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174592"/>
                  </a:ext>
                </a:extLst>
              </a:tr>
              <a:tr h="662786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Djokovic A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Acta Chirurgica Belgica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Shouldice/ Lichtenstein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data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acute pain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patients satisfaction in TIPP group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better outcome than Shouldice and Lichtenstein </a:t>
                      </a: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but more expensive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428879"/>
                  </a:ext>
                </a:extLst>
              </a:tr>
              <a:tr h="558670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Oprea V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Chirurgia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TIPP/ Lichtenstein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(Recurrences, large hernias, femoral only)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2% TIPP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 Lichtenstein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severe pain in TIPP group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significantly less recurrences and pain after 1 year and less severe pain</a:t>
                      </a:r>
                      <a:endParaRPr lang="de-DE" sz="14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057395"/>
                  </a:ext>
                </a:extLst>
              </a:tr>
              <a:tr h="601042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Romain B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Hernia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(Database Study)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Lichtenstein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TEP / TAPP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data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difference, only independent risk factor for CPIP is severe pain at day one after surgery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difference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9868783"/>
                  </a:ext>
                </a:extLst>
              </a:tr>
              <a:tr h="536164"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Sharma P 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 (Meta-Analysis with 12 RCT´s)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771 TIPP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vs.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797 Lichtenstein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 significant  favor for TIPP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patients showed lower incidence of pain and numbness, less recurrences,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complications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patients Significant quicker return to normal activities</a:t>
                      </a:r>
                      <a:endParaRPr lang="de-DE" sz="14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830442"/>
                  </a:ext>
                </a:extLst>
              </a:tr>
              <a:tr h="536164"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Suwa K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Hernia 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(RCT)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TIPP modified Kugel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vs.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Lichtenstein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 TIPP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 Lichtenstein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patients less complications, less chronic pain, NRS less foreign body sensation after one year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NRS less numbness after one month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TIPP patients significant lower operation time</a:t>
                      </a:r>
                      <a:endParaRPr lang="de-DE" sz="14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055836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26BDBBF5-44AE-4B57-8E48-4CB6D54879E2}"/>
              </a:ext>
            </a:extLst>
          </p:cNvPr>
          <p:cNvSpPr txBox="1"/>
          <p:nvPr/>
        </p:nvSpPr>
        <p:spPr>
          <a:xfrm rot="20699395">
            <a:off x="336885" y="3373386"/>
            <a:ext cx="1137368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Beside the heterogeneousity of the data there are signs which at least </a:t>
            </a:r>
            <a:r>
              <a:rPr lang="es-ES" sz="2800" u="sng" dirty="0"/>
              <a:t>equalize or favor the different Open Preperitoneal techniques to Lichtenstein</a:t>
            </a:r>
            <a:r>
              <a:rPr lang="es-ES" sz="2800" dirty="0"/>
              <a:t>. </a:t>
            </a:r>
            <a:endParaRPr lang="de-DE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4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1775</Words>
  <Application>Microsoft Office PowerPoint</Application>
  <PresentationFormat>Breitbild</PresentationFormat>
  <Paragraphs>242</Paragraphs>
  <Slides>23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BlinkMacSystemFont</vt:lpstr>
      <vt:lpstr>Calibri</vt:lpstr>
      <vt:lpstr>Calibri Light</vt:lpstr>
      <vt:lpstr>Symbol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Evidence - Open Preperitoneal</vt:lpstr>
      <vt:lpstr>PowerPoint-Präsentation</vt:lpstr>
      <vt:lpstr>PowerPoint-Präsentation</vt:lpstr>
      <vt:lpstr>New Evidence - Open Preperitoneal</vt:lpstr>
      <vt:lpstr>PowerPoint-Präsentation</vt:lpstr>
      <vt:lpstr>There are not any Comparative Studies</vt:lpstr>
      <vt:lpstr>* Bökkerink WJV, Koning GG, Vriens PWHE, Mollen RMHG, Harker MJR, Noordhof RK, Akkersdijk WL, van Laarhoven CJHM. Open Preperitoneal Inguinal Hernia Repair, TREPP versus TIPP in a Randomized Clinical Trial: Abstract provisionally accepted for ESA congress May 2021 Cologne, titled 'Chronic inguinal pain after the TransREctus sheath preperitoneal method compared to the TransInguinal preperitoneal technique. A randomized clinical trial'. Ann Surg. 2021 Aug 2. doi: 10.1097/SLA.0000000000005130. Epub ahead of print. PMID: 34342299.</vt:lpstr>
      <vt:lpstr>*van Silfhout L, van Hout L, Jolles M, Theeuwes HP, Bökkerink WJV, Vriens PWHE. Treatment of recurrent inguinal hernia after TransInguinal PrePeritoneal (TIPP) surgery: feasibility and outcomes in a case series. Hernia. 2021 Oct 20. doi: 10.1007/s10029-021-02517-2. Epub ahead of print. PMID: 34668109.  </vt:lpstr>
      <vt:lpstr>*Gillion JF, Soler M, Chollet JM; Club-Hernie members. A registry-based 2-year follow-up comparative study of two meshes used in transinguinal preperitoneal (TIPP) groin hernia repair. Langenbecks Arch Surg. 2021 Feb;406(1):197-208. doi: 10.1007/s00423-020-01993-x. Epub 2020 Sep 30. PMID: 32997233.</vt:lpstr>
      <vt:lpstr>*Djokovic A, Delibegovic S. Tipp versus the Lichtenstein and Shouldice techniques in the repair of inguinal hernias - short-term results. Acta Chir Belg. 2021 Aug;121(4):235-241. doi: 10.1080/00015458.2019.1706323. Epub 2019 Dec 25. PMID: 31856675.</vt:lpstr>
      <vt:lpstr>*Corthals S, van Cleven S, Uyttebroek O, Abreu de Carvalho L, Vanlander A, Berrevoet F. Quality of life after open versus laparoscopic preperitoneal mesh repair for unilateral inguinal hernias. Asian J Surg. 2021 Oct;44(10):1266-1273. doi: 10.1016/j.asjsur.2021.03.014. Epub 2021 Apr 19. PMID: 33888373.</vt:lpstr>
      <vt:lpstr>*Zwols TLR, Slagter N, Veeger NJGM, Möllers MJW, Hess DA, Jutte E, Brandsma HT, Veldman PHJM, Koning GG, Eker HH, Pierie JPEN. Transrectus sheath pre-peritoneal (TREPP) procedure versus totally extraperitoneal (TEP) procedure and Lichtenstein technique: a propensity-score-matched analysis in Dutch high-volume regional hospitals. Hernia. 2021 Oct;25(5):1265-1270. doi: 10.1007/s10029-020-02291-7. Epub 2020 Oct 16. PMID: 33067735; PMCID: PMC8514342.</vt:lpstr>
      <vt:lpstr>*Yamamoto K, Koda K. Favorable outcomes of transabdominal compared with transinguinal preperitoneal inguinal hernia repair. Minim Invasive Ther Allied Technol. 2022 Mar 18:1-7. doi: 10.1080/13645706.2022.2050258. Epub ahead of print. PMID: 35301932.</vt:lpstr>
      <vt:lpstr>PowerPoint-Präsentation</vt:lpstr>
      <vt:lpstr>PowerPoint-Präsentation</vt:lpstr>
      <vt:lpstr>PowerPoint-Präsentation</vt:lpstr>
      <vt:lpstr>PowerPoint-Präsentation</vt:lpstr>
      <vt:lpstr>Merci beaucoup!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Ralph</dc:creator>
  <cp:lastModifiedBy>Ralph Lorenz</cp:lastModifiedBy>
  <cp:revision>142</cp:revision>
  <dcterms:created xsi:type="dcterms:W3CDTF">2016-10-02T11:29:26Z</dcterms:created>
  <dcterms:modified xsi:type="dcterms:W3CDTF">2022-06-17T05:12:03Z</dcterms:modified>
</cp:coreProperties>
</file>