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9.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10.xml.rels" ContentType="application/vnd.openxmlformats-package.relationships+xml"/>
  <Override PartName="/ppt/notesSlides/_rels/notesSlide6.xml.rels" ContentType="application/vnd.openxmlformats-package.relationships+xml"/>
  <Override PartName="/ppt/notesSlides/_rels/notesSlide11.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9.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media/image9.png" ContentType="image/png"/>
  <Override PartName="/ppt/media/image1.png" ContentType="image/png"/>
  <Override PartName="/ppt/media/image2.png" ContentType="image/png"/>
  <Override PartName="/ppt/media/image5.png" ContentType="image/png"/>
  <Override PartName="/ppt/media/image3.jpeg" ContentType="image/jpeg"/>
  <Override PartName="/ppt/media/image4.wmf" ContentType="image/x-wmf"/>
  <Override PartName="/ppt/media/image6.png" ContentType="image/png"/>
  <Override PartName="/ppt/media/image7.png" ContentType="image/png"/>
  <Override PartName="/ppt/media/image8.png" ContentType="image/png"/>
  <Override PartName="/ppt/media/image10.jpeg" ContentType="image/jpe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jpeg" ContentType="image/jpeg"/>
  <Override PartName="/ppt/media/image17.jpeg" ContentType="image/jpe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41.jpeg" ContentType="image/jpe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7.jpeg" ContentType="image/jpeg"/>
  <Override PartName="/ppt/media/image35.png" ContentType="image/png"/>
  <Override PartName="/ppt/media/image36.png" ContentType="image/png"/>
  <Override PartName="/ppt/media/image38.png" ContentType="image/png"/>
  <Override PartName="/ppt/media/image39.png" ContentType="image/png"/>
  <Override PartName="/ppt/media/image40.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0080625" cy="567055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PlaceHolder 1"/>
          <p:cNvSpPr>
            <a:spLocks noGrp="1"/>
          </p:cNvSpPr>
          <p:nvPr>
            <p:ph type="sldImg"/>
          </p:nvPr>
        </p:nvSpPr>
        <p:spPr>
          <a:xfrm>
            <a:off x="216000" y="812520"/>
            <a:ext cx="7127280" cy="4008960"/>
          </a:xfrm>
          <a:prstGeom prst="rect">
            <a:avLst/>
          </a:prstGeom>
        </p:spPr>
        <p:txBody>
          <a:bodyPr lIns="0" rIns="0" tIns="0" bIns="0" anchor="ctr"/>
          <a:p>
            <a:pPr algn="ctr"/>
            <a:r>
              <a:rPr b="0" lang="fr-FR" sz="4400" spc="-1" strike="noStrike">
                <a:latin typeface="Arial"/>
              </a:rPr>
              <a:t>Cliquez pour déplacer la diapo</a:t>
            </a:r>
            <a:endParaRPr b="0" lang="fr-FR" sz="4400" spc="-1" strike="noStrike">
              <a:latin typeface="Arial"/>
            </a:endParaRPr>
          </a:p>
        </p:txBody>
      </p:sp>
      <p:sp>
        <p:nvSpPr>
          <p:cNvPr id="118" name="PlaceHolder 2"/>
          <p:cNvSpPr>
            <a:spLocks noGrp="1"/>
          </p:cNvSpPr>
          <p:nvPr>
            <p:ph type="body"/>
          </p:nvPr>
        </p:nvSpPr>
        <p:spPr>
          <a:xfrm>
            <a:off x="756000" y="5078520"/>
            <a:ext cx="6047640" cy="4811040"/>
          </a:xfrm>
          <a:prstGeom prst="rect">
            <a:avLst/>
          </a:prstGeom>
        </p:spPr>
        <p:txBody>
          <a:bodyPr lIns="0" rIns="0" tIns="0" bIns="0"/>
          <a:p>
            <a:r>
              <a:rPr b="0" lang="fr-FR" sz="2000" spc="-1" strike="noStrike">
                <a:latin typeface="Arial"/>
              </a:rPr>
              <a:t>Cliquez pour modifier le format des notes</a:t>
            </a:r>
            <a:endParaRPr b="0" lang="fr-FR" sz="2000" spc="-1" strike="noStrike">
              <a:latin typeface="Arial"/>
            </a:endParaRPr>
          </a:p>
        </p:txBody>
      </p:sp>
      <p:sp>
        <p:nvSpPr>
          <p:cNvPr id="119" name="PlaceHolder 3"/>
          <p:cNvSpPr>
            <a:spLocks noGrp="1"/>
          </p:cNvSpPr>
          <p:nvPr>
            <p:ph type="hdr"/>
          </p:nvPr>
        </p:nvSpPr>
        <p:spPr>
          <a:xfrm>
            <a:off x="0" y="0"/>
            <a:ext cx="3280680" cy="534240"/>
          </a:xfrm>
          <a:prstGeom prst="rect">
            <a:avLst/>
          </a:prstGeom>
        </p:spPr>
        <p:txBody>
          <a:bodyPr lIns="0" rIns="0" tIns="0" bIns="0"/>
          <a:p>
            <a:r>
              <a:rPr b="0" lang="fr-FR" sz="1400" spc="-1" strike="noStrike">
                <a:latin typeface="Times New Roman"/>
              </a:rPr>
              <a:t> </a:t>
            </a:r>
            <a:endParaRPr b="0" lang="fr-FR" sz="1400" spc="-1" strike="noStrike">
              <a:latin typeface="Times New Roman"/>
            </a:endParaRPr>
          </a:p>
        </p:txBody>
      </p:sp>
      <p:sp>
        <p:nvSpPr>
          <p:cNvPr id="120" name="PlaceHolder 4"/>
          <p:cNvSpPr>
            <a:spLocks noGrp="1"/>
          </p:cNvSpPr>
          <p:nvPr>
            <p:ph type="dt"/>
          </p:nvPr>
        </p:nvSpPr>
        <p:spPr>
          <a:xfrm>
            <a:off x="4278960" y="0"/>
            <a:ext cx="3280680" cy="534240"/>
          </a:xfrm>
          <a:prstGeom prst="rect">
            <a:avLst/>
          </a:prstGeom>
        </p:spPr>
        <p:txBody>
          <a:bodyPr lIns="0" rIns="0" tIns="0" bIns="0"/>
          <a:p>
            <a:pPr algn="r"/>
            <a:r>
              <a:rPr b="0" lang="fr-FR" sz="1400" spc="-1" strike="noStrike">
                <a:latin typeface="Times New Roman"/>
              </a:rPr>
              <a:t> </a:t>
            </a:r>
            <a:endParaRPr b="0" lang="fr-FR" sz="1400" spc="-1" strike="noStrike">
              <a:latin typeface="Times New Roman"/>
            </a:endParaRPr>
          </a:p>
        </p:txBody>
      </p:sp>
      <p:sp>
        <p:nvSpPr>
          <p:cNvPr id="121" name="PlaceHolder 5"/>
          <p:cNvSpPr>
            <a:spLocks noGrp="1"/>
          </p:cNvSpPr>
          <p:nvPr>
            <p:ph type="ftr"/>
          </p:nvPr>
        </p:nvSpPr>
        <p:spPr>
          <a:xfrm>
            <a:off x="0" y="10157400"/>
            <a:ext cx="3280680" cy="534240"/>
          </a:xfrm>
          <a:prstGeom prst="rect">
            <a:avLst/>
          </a:prstGeom>
        </p:spPr>
        <p:txBody>
          <a:bodyPr lIns="0" rIns="0" tIns="0" bIns="0" anchor="b"/>
          <a:p>
            <a:r>
              <a:rPr b="0" lang="fr-FR" sz="1400" spc="-1" strike="noStrike">
                <a:latin typeface="Times New Roman"/>
              </a:rPr>
              <a:t> </a:t>
            </a:r>
            <a:endParaRPr b="0" lang="fr-FR" sz="1400" spc="-1" strike="noStrike">
              <a:latin typeface="Times New Roman"/>
            </a:endParaRPr>
          </a:p>
        </p:txBody>
      </p:sp>
      <p:sp>
        <p:nvSpPr>
          <p:cNvPr id="122" name="PlaceHolder 6"/>
          <p:cNvSpPr>
            <a:spLocks noGrp="1"/>
          </p:cNvSpPr>
          <p:nvPr>
            <p:ph type="sldNum"/>
          </p:nvPr>
        </p:nvSpPr>
        <p:spPr>
          <a:xfrm>
            <a:off x="4278960" y="10157400"/>
            <a:ext cx="3280680" cy="534240"/>
          </a:xfrm>
          <a:prstGeom prst="rect">
            <a:avLst/>
          </a:prstGeom>
        </p:spPr>
        <p:txBody>
          <a:bodyPr lIns="0" rIns="0" tIns="0" bIns="0" anchor="b"/>
          <a:p>
            <a:pPr algn="r"/>
            <a:fld id="{7CBA9867-69EF-4F12-99D5-D0F46DE07FA6}" type="slidenum">
              <a:rPr b="0" lang="fr-FR" sz="1400" spc="-1" strike="noStrike">
                <a:latin typeface="Times New Roman"/>
              </a:rPr>
              <a:t>1</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5" name="PlaceHolder 1"/>
          <p:cNvSpPr>
            <a:spLocks noGrp="1"/>
          </p:cNvSpPr>
          <p:nvPr>
            <p:ph type="sldImg"/>
          </p:nvPr>
        </p:nvSpPr>
        <p:spPr>
          <a:xfrm>
            <a:off x="219240" y="812880"/>
            <a:ext cx="7119360" cy="4006080"/>
          </a:xfrm>
          <a:prstGeom prst="rect">
            <a:avLst/>
          </a:prstGeom>
        </p:spPr>
      </p:sp>
      <p:sp>
        <p:nvSpPr>
          <p:cNvPr id="396" name="CustomShape 2"/>
          <p:cNvSpPr/>
          <p:nvPr/>
        </p:nvSpPr>
        <p:spPr>
          <a:xfrm>
            <a:off x="4278960" y="10157400"/>
            <a:ext cx="3277800" cy="531360"/>
          </a:xfrm>
          <a:prstGeom prst="rect">
            <a:avLst/>
          </a:prstGeom>
          <a:noFill/>
          <a:ln>
            <a:noFill/>
          </a:ln>
        </p:spPr>
        <p:style>
          <a:lnRef idx="0"/>
          <a:fillRef idx="0"/>
          <a:effectRef idx="0"/>
          <a:fontRef idx="minor"/>
        </p:style>
        <p:txBody>
          <a:bodyPr lIns="0" rIns="0" tIns="0" bIns="0" anchor="b"/>
          <a:p>
            <a:pPr algn="r">
              <a:lnSpc>
                <a:spcPct val="100000"/>
              </a:lnSpc>
            </a:pPr>
            <a:fld id="{E65AB400-1114-4718-9F37-0A695CD466C3}"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397" name="PlaceHolder 3"/>
          <p:cNvSpPr>
            <a:spLocks noGrp="1"/>
          </p:cNvSpPr>
          <p:nvPr>
            <p:ph type="body"/>
          </p:nvPr>
        </p:nvSpPr>
        <p:spPr>
          <a:xfrm>
            <a:off x="756000" y="5078520"/>
            <a:ext cx="6046560" cy="4809960"/>
          </a:xfrm>
          <a:prstGeom prst="rect">
            <a:avLst/>
          </a:prstGeom>
        </p:spPr>
        <p:txBody>
          <a:bodyPr lIns="0" rIns="0" tIns="0" bIns="0"/>
          <a:p>
            <a:endParaRPr b="0" lang="fr-FR"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PlaceHolder 1"/>
          <p:cNvSpPr>
            <a:spLocks noGrp="1"/>
          </p:cNvSpPr>
          <p:nvPr>
            <p:ph type="sldImg"/>
          </p:nvPr>
        </p:nvSpPr>
        <p:spPr>
          <a:xfrm>
            <a:off x="219240" y="812880"/>
            <a:ext cx="7119360" cy="4006080"/>
          </a:xfrm>
          <a:prstGeom prst="rect">
            <a:avLst/>
          </a:prstGeom>
        </p:spPr>
      </p:sp>
      <p:sp>
        <p:nvSpPr>
          <p:cNvPr id="415" name="CustomShape 2"/>
          <p:cNvSpPr/>
          <p:nvPr/>
        </p:nvSpPr>
        <p:spPr>
          <a:xfrm>
            <a:off x="4278960" y="10157400"/>
            <a:ext cx="3277800" cy="531360"/>
          </a:xfrm>
          <a:prstGeom prst="rect">
            <a:avLst/>
          </a:prstGeom>
          <a:noFill/>
          <a:ln>
            <a:noFill/>
          </a:ln>
        </p:spPr>
        <p:style>
          <a:lnRef idx="0"/>
          <a:fillRef idx="0"/>
          <a:effectRef idx="0"/>
          <a:fontRef idx="minor"/>
        </p:style>
        <p:txBody>
          <a:bodyPr lIns="0" rIns="0" tIns="0" bIns="0" anchor="b"/>
          <a:p>
            <a:pPr algn="r">
              <a:lnSpc>
                <a:spcPct val="100000"/>
              </a:lnSpc>
            </a:pPr>
            <a:fld id="{8F01409D-E54A-4EAA-BFFD-AD2E8B804E79}" type="slidenum">
              <a:rPr b="0" lang="fr-FR" sz="1400" spc="-1" strike="noStrike">
                <a:solidFill>
                  <a:srgbClr val="000000"/>
                </a:solidFill>
                <a:latin typeface="Times New Roman"/>
                <a:ea typeface="+mn-ea"/>
              </a:rPr>
              <a:t>&lt;numéro&gt;</a:t>
            </a:fld>
            <a:endParaRPr b="0" lang="fr-FR" sz="14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PlaceHolder 1"/>
          <p:cNvSpPr>
            <a:spLocks noGrp="1"/>
          </p:cNvSpPr>
          <p:nvPr>
            <p:ph type="sldImg"/>
          </p:nvPr>
        </p:nvSpPr>
        <p:spPr>
          <a:xfrm>
            <a:off x="219240" y="812880"/>
            <a:ext cx="7119360" cy="4006080"/>
          </a:xfrm>
          <a:prstGeom prst="rect">
            <a:avLst/>
          </a:prstGeom>
        </p:spPr>
      </p:sp>
      <p:sp>
        <p:nvSpPr>
          <p:cNvPr id="417" name="CustomShape 2"/>
          <p:cNvSpPr/>
          <p:nvPr/>
        </p:nvSpPr>
        <p:spPr>
          <a:xfrm>
            <a:off x="4278960" y="10157400"/>
            <a:ext cx="3277800" cy="531360"/>
          </a:xfrm>
          <a:prstGeom prst="rect">
            <a:avLst/>
          </a:prstGeom>
          <a:noFill/>
          <a:ln>
            <a:noFill/>
          </a:ln>
        </p:spPr>
        <p:style>
          <a:lnRef idx="0"/>
          <a:fillRef idx="0"/>
          <a:effectRef idx="0"/>
          <a:fontRef idx="minor"/>
        </p:style>
        <p:txBody>
          <a:bodyPr lIns="0" rIns="0" tIns="0" bIns="0" anchor="b"/>
          <a:p>
            <a:pPr algn="r">
              <a:lnSpc>
                <a:spcPct val="100000"/>
              </a:lnSpc>
            </a:pPr>
            <a:fld id="{8B9CD6F3-C43B-4269-896D-301C9721FB8D}" type="slidenum">
              <a:rPr b="0" lang="fr-FR" sz="1400" spc="-1" strike="noStrike">
                <a:solidFill>
                  <a:srgbClr val="000000"/>
                </a:solidFill>
                <a:latin typeface="Times New Roman"/>
                <a:ea typeface="+mn-ea"/>
              </a:rPr>
              <a:t>&lt;numéro&gt;</a:t>
            </a:fld>
            <a:endParaRPr b="0" lang="fr-FR" sz="14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PlaceHolder 1"/>
          <p:cNvSpPr>
            <a:spLocks noGrp="1"/>
          </p:cNvSpPr>
          <p:nvPr>
            <p:ph type="sldImg"/>
          </p:nvPr>
        </p:nvSpPr>
        <p:spPr>
          <a:xfrm>
            <a:off x="219240" y="812880"/>
            <a:ext cx="7117560" cy="4004640"/>
          </a:xfrm>
          <a:prstGeom prst="rect">
            <a:avLst/>
          </a:prstGeom>
        </p:spPr>
      </p:sp>
      <p:sp>
        <p:nvSpPr>
          <p:cNvPr id="419" name="PlaceHolder 2"/>
          <p:cNvSpPr>
            <a:spLocks noGrp="1"/>
          </p:cNvSpPr>
          <p:nvPr>
            <p:ph type="body"/>
          </p:nvPr>
        </p:nvSpPr>
        <p:spPr>
          <a:xfrm>
            <a:off x="756000" y="5078520"/>
            <a:ext cx="6043680" cy="4807080"/>
          </a:xfrm>
          <a:prstGeom prst="rect">
            <a:avLst/>
          </a:prstGeom>
        </p:spPr>
        <p:txBody>
          <a:bodyPr lIns="0" rIns="0" tIns="0" bIns="0"/>
          <a:p>
            <a:pPr marL="216000" indent="-212040" algn="just">
              <a:lnSpc>
                <a:spcPct val="100000"/>
              </a:lnSpc>
            </a:pPr>
            <a:r>
              <a:rPr b="0" lang="fr-FR" sz="2000" spc="-1" strike="noStrike">
                <a:latin typeface="Arial"/>
                <a:ea typeface="Microsoft YaHei"/>
              </a:rPr>
              <a:t>Ce tableau présente les différentes techniques de réparation périnéales réalisés dans la littérature. Les techniques les plus rapportées étaient ...</a:t>
            </a:r>
            <a:endParaRPr b="0" lang="fr-FR" sz="2000" spc="-1" strike="noStrike">
              <a:latin typeface="Arial"/>
            </a:endParaRPr>
          </a:p>
          <a:p>
            <a:pPr marL="216000" indent="-212040" algn="just">
              <a:lnSpc>
                <a:spcPct val="100000"/>
              </a:lnSpc>
            </a:pPr>
            <a:endParaRPr b="0" lang="fr-FR" sz="2000" spc="-1" strike="noStrike">
              <a:latin typeface="Arial"/>
            </a:endParaRPr>
          </a:p>
          <a:p>
            <a:pPr marL="216000" indent="-212040" algn="just">
              <a:lnSpc>
                <a:spcPct val="100000"/>
              </a:lnSpc>
            </a:pPr>
            <a:r>
              <a:rPr b="0" lang="fr-FR" sz="2000" spc="-1" strike="noStrike">
                <a:latin typeface="Arial"/>
                <a:ea typeface="Microsoft YaHei"/>
              </a:rPr>
              <a:t> </a:t>
            </a:r>
            <a:endParaRPr b="0" lang="fr-FR"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0" name="PlaceHolder 1"/>
          <p:cNvSpPr>
            <a:spLocks noGrp="1"/>
          </p:cNvSpPr>
          <p:nvPr>
            <p:ph type="sldImg"/>
          </p:nvPr>
        </p:nvSpPr>
        <p:spPr>
          <a:xfrm>
            <a:off x="219240" y="812880"/>
            <a:ext cx="7119360" cy="4006080"/>
          </a:xfrm>
          <a:prstGeom prst="rect">
            <a:avLst/>
          </a:prstGeom>
        </p:spPr>
      </p:sp>
      <p:sp>
        <p:nvSpPr>
          <p:cNvPr id="421" name="PlaceHolder 2"/>
          <p:cNvSpPr>
            <a:spLocks noGrp="1"/>
          </p:cNvSpPr>
          <p:nvPr>
            <p:ph type="body"/>
          </p:nvPr>
        </p:nvSpPr>
        <p:spPr>
          <a:xfrm>
            <a:off x="756000" y="5078520"/>
            <a:ext cx="6044760" cy="4808160"/>
          </a:xfrm>
          <a:prstGeom prst="rect">
            <a:avLst/>
          </a:prstGeom>
        </p:spPr>
        <p:txBody>
          <a:bodyPr lIns="0" rIns="0" tIns="0" bIns="0"/>
          <a:p>
            <a:endParaRPr b="0" lang="fr-FR" sz="2000" spc="-1" strike="noStrike">
              <a:latin typeface="Arial"/>
            </a:endParaRPr>
          </a:p>
        </p:txBody>
      </p:sp>
      <p:sp>
        <p:nvSpPr>
          <p:cNvPr id="422" name="CustomShape 3"/>
          <p:cNvSpPr/>
          <p:nvPr/>
        </p:nvSpPr>
        <p:spPr>
          <a:xfrm>
            <a:off x="4278960" y="10157400"/>
            <a:ext cx="3277800" cy="531360"/>
          </a:xfrm>
          <a:prstGeom prst="rect">
            <a:avLst/>
          </a:prstGeom>
          <a:noFill/>
          <a:ln>
            <a:noFill/>
          </a:ln>
        </p:spPr>
        <p:style>
          <a:lnRef idx="0"/>
          <a:fillRef idx="0"/>
          <a:effectRef idx="0"/>
          <a:fontRef idx="minor"/>
        </p:style>
        <p:txBody>
          <a:bodyPr lIns="0" rIns="0" tIns="0" bIns="0" anchor="b"/>
          <a:p>
            <a:pPr algn="r">
              <a:lnSpc>
                <a:spcPct val="100000"/>
              </a:lnSpc>
            </a:pPr>
            <a:fld id="{8AB1716E-F560-43A2-BE9D-765E0C8B6A9D}" type="slidenum">
              <a:rPr b="0" lang="fr-FR" sz="1400" spc="-1" strike="noStrike">
                <a:solidFill>
                  <a:srgbClr val="000000"/>
                </a:solidFill>
                <a:latin typeface="Times New Roman"/>
                <a:ea typeface="+mn-ea"/>
              </a:rPr>
              <a:t>&lt;numéro&gt;</a:t>
            </a:fld>
            <a:endParaRPr b="0" lang="fr-FR" sz="14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3" name="PlaceHolder 1"/>
          <p:cNvSpPr>
            <a:spLocks noGrp="1"/>
          </p:cNvSpPr>
          <p:nvPr>
            <p:ph type="sldImg"/>
          </p:nvPr>
        </p:nvSpPr>
        <p:spPr>
          <a:xfrm>
            <a:off x="219240" y="812880"/>
            <a:ext cx="7119360" cy="4006080"/>
          </a:xfrm>
          <a:prstGeom prst="rect">
            <a:avLst/>
          </a:prstGeom>
        </p:spPr>
      </p:sp>
      <p:sp>
        <p:nvSpPr>
          <p:cNvPr id="424" name="PlaceHolder 2"/>
          <p:cNvSpPr>
            <a:spLocks noGrp="1"/>
          </p:cNvSpPr>
          <p:nvPr>
            <p:ph type="body"/>
          </p:nvPr>
        </p:nvSpPr>
        <p:spPr>
          <a:xfrm>
            <a:off x="756000" y="5078520"/>
            <a:ext cx="6044760" cy="4808160"/>
          </a:xfrm>
          <a:prstGeom prst="rect">
            <a:avLst/>
          </a:prstGeom>
        </p:spPr>
        <p:txBody>
          <a:bodyPr lIns="0" rIns="0" tIns="0" bIns="0"/>
          <a:p>
            <a:endParaRPr b="0" lang="fr-FR" sz="2000" spc="-1" strike="noStrike">
              <a:latin typeface="Arial"/>
            </a:endParaRPr>
          </a:p>
        </p:txBody>
      </p:sp>
      <p:sp>
        <p:nvSpPr>
          <p:cNvPr id="425" name="CustomShape 3"/>
          <p:cNvSpPr/>
          <p:nvPr/>
        </p:nvSpPr>
        <p:spPr>
          <a:xfrm>
            <a:off x="4278960" y="10157400"/>
            <a:ext cx="3277800" cy="531360"/>
          </a:xfrm>
          <a:prstGeom prst="rect">
            <a:avLst/>
          </a:prstGeom>
          <a:noFill/>
          <a:ln>
            <a:noFill/>
          </a:ln>
        </p:spPr>
        <p:style>
          <a:lnRef idx="0"/>
          <a:fillRef idx="0"/>
          <a:effectRef idx="0"/>
          <a:fontRef idx="minor"/>
        </p:style>
        <p:txBody>
          <a:bodyPr lIns="0" rIns="0" tIns="0" bIns="0" anchor="b"/>
          <a:p>
            <a:pPr algn="r">
              <a:lnSpc>
                <a:spcPct val="100000"/>
              </a:lnSpc>
            </a:pPr>
            <a:fld id="{32A1DB45-FC4A-443B-B13D-5C38934F5802}" type="slidenum">
              <a:rPr b="0" lang="fr-FR" sz="1400" spc="-1" strike="noStrike">
                <a:solidFill>
                  <a:srgbClr val="000000"/>
                </a:solidFill>
                <a:latin typeface="Times New Roman"/>
                <a:ea typeface="+mn-ea"/>
              </a:rPr>
              <a:t>&lt;numéro&gt;</a:t>
            </a:fld>
            <a:endParaRPr b="0" lang="fr-FR" sz="14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 name="PlaceHolder 1"/>
          <p:cNvSpPr>
            <a:spLocks noGrp="1"/>
          </p:cNvSpPr>
          <p:nvPr>
            <p:ph type="sldImg"/>
          </p:nvPr>
        </p:nvSpPr>
        <p:spPr>
          <a:xfrm>
            <a:off x="219240" y="812880"/>
            <a:ext cx="7117560" cy="4004640"/>
          </a:xfrm>
          <a:prstGeom prst="rect">
            <a:avLst/>
          </a:prstGeom>
        </p:spPr>
      </p:sp>
      <p:sp>
        <p:nvSpPr>
          <p:cNvPr id="427" name="PlaceHolder 2"/>
          <p:cNvSpPr>
            <a:spLocks noGrp="1"/>
          </p:cNvSpPr>
          <p:nvPr>
            <p:ph type="body"/>
          </p:nvPr>
        </p:nvSpPr>
        <p:spPr>
          <a:xfrm>
            <a:off x="756000" y="5078520"/>
            <a:ext cx="6043680" cy="4807080"/>
          </a:xfrm>
          <a:prstGeom prst="rect">
            <a:avLst/>
          </a:prstGeom>
        </p:spPr>
        <p:txBody>
          <a:bodyPr lIns="0" rIns="0" tIns="0" bIns="0"/>
          <a:p>
            <a:pPr marL="216000" indent="-212040" algn="just">
              <a:lnSpc>
                <a:spcPct val="100000"/>
              </a:lnSpc>
            </a:pPr>
            <a:r>
              <a:rPr b="0" lang="fr-FR" sz="2000" spc="-1" strike="noStrike">
                <a:latin typeface="Arial"/>
                <a:ea typeface="Microsoft YaHei"/>
              </a:rPr>
              <a:t>ce tableau présente le nb de récidives rapportées en fonction des différentes techniques de réparation utilisées. Les techniques rapportant le plus de récidives sont … </a:t>
            </a:r>
            <a:endParaRPr b="0" lang="fr-FR" sz="20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PlaceHolder 1"/>
          <p:cNvSpPr>
            <a:spLocks noGrp="1"/>
          </p:cNvSpPr>
          <p:nvPr>
            <p:ph type="sldImg"/>
          </p:nvPr>
        </p:nvSpPr>
        <p:spPr>
          <a:xfrm>
            <a:off x="219240" y="812880"/>
            <a:ext cx="7117560" cy="4004640"/>
          </a:xfrm>
          <a:prstGeom prst="rect">
            <a:avLst/>
          </a:prstGeom>
        </p:spPr>
      </p:sp>
      <p:sp>
        <p:nvSpPr>
          <p:cNvPr id="429" name="PlaceHolder 2"/>
          <p:cNvSpPr>
            <a:spLocks noGrp="1"/>
          </p:cNvSpPr>
          <p:nvPr>
            <p:ph type="body"/>
          </p:nvPr>
        </p:nvSpPr>
        <p:spPr>
          <a:xfrm>
            <a:off x="756000" y="5078520"/>
            <a:ext cx="6043680" cy="4807080"/>
          </a:xfrm>
          <a:prstGeom prst="rect">
            <a:avLst/>
          </a:prstGeom>
        </p:spPr>
        <p:txBody>
          <a:bodyPr lIns="0" rIns="0" tIns="0" bIns="0"/>
          <a:p>
            <a:pPr marL="216000" indent="-212040" algn="just">
              <a:lnSpc>
                <a:spcPct val="100000"/>
              </a:lnSpc>
            </a:pPr>
            <a:r>
              <a:rPr b="0" lang="fr-FR" sz="2000" spc="-1" strike="noStrike">
                <a:latin typeface="Arial"/>
                <a:ea typeface="Microsoft YaHei"/>
              </a:rPr>
              <a:t>Je vais maintenant vous détaillez les 3 approches chirurgicales réalisées au CHU :</a:t>
            </a:r>
            <a:br/>
            <a:r>
              <a:rPr b="0" lang="fr-FR" sz="2000" spc="-1" strike="noStrike">
                <a:latin typeface="Arial"/>
                <a:ea typeface="Microsoft YaHei"/>
              </a:rPr>
              <a:t>patient installée en genu pectoral sous AG, </a:t>
            </a:r>
            <a:r>
              <a:rPr b="0" lang="fr-FR" sz="2000" spc="-1" strike="noStrike">
                <a:solidFill>
                  <a:srgbClr val="000000"/>
                </a:solidFill>
                <a:latin typeface="Arial"/>
                <a:ea typeface="Microsoft YaHei"/>
              </a:rPr>
              <a:t>’incision cutanée périnéale est reprise, le sac de l’éventration est disséqué et ouvert, le contenu de l’éventration est réintégré en intra péritonéal, puis une dissection en regard du sacrum est réalisée ainsi qu’une libération du tiers inférieurs des muscles grands fessiers avec section des muscles. </a:t>
            </a:r>
            <a:endParaRPr b="0" lang="fr-FR" sz="20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PlaceHolder 1"/>
          <p:cNvSpPr>
            <a:spLocks noGrp="1"/>
          </p:cNvSpPr>
          <p:nvPr>
            <p:ph type="sldImg"/>
          </p:nvPr>
        </p:nvSpPr>
        <p:spPr>
          <a:xfrm>
            <a:off x="219240" y="812880"/>
            <a:ext cx="7117560" cy="4004640"/>
          </a:xfrm>
          <a:prstGeom prst="rect">
            <a:avLst/>
          </a:prstGeom>
        </p:spPr>
      </p:sp>
      <p:sp>
        <p:nvSpPr>
          <p:cNvPr id="431" name="PlaceHolder 2"/>
          <p:cNvSpPr>
            <a:spLocks noGrp="1"/>
          </p:cNvSpPr>
          <p:nvPr>
            <p:ph type="body"/>
          </p:nvPr>
        </p:nvSpPr>
        <p:spPr>
          <a:xfrm>
            <a:off x="756000" y="5078520"/>
            <a:ext cx="6043680" cy="4807080"/>
          </a:xfrm>
          <a:prstGeom prst="rect">
            <a:avLst/>
          </a:prstGeom>
        </p:spPr>
        <p:txBody>
          <a:bodyPr lIns="0" rIns="0" tIns="0" bIns="0"/>
          <a:p>
            <a:pPr marL="216000" indent="-212400">
              <a:lnSpc>
                <a:spcPct val="100000"/>
              </a:lnSpc>
            </a:pPr>
            <a:r>
              <a:rPr b="0" lang="fr-FR" sz="2000" spc="-1" strike="noStrike">
                <a:solidFill>
                  <a:srgbClr val="000000"/>
                </a:solidFill>
                <a:latin typeface="Arial"/>
                <a:ea typeface="Microsoft YaHei"/>
              </a:rPr>
              <a:t>Une prothèse est fixée sur les berges de l’éventration par des fils non résorbables, puis une couverture de la plaque par la plastie fessière est réalisée, qui est suturée par un surjet de fil à résorption lente. Un redon est mis en place au contact de la prothèse ainsi qu’un 2ème redon en avant du plan sous cutanée. La fermeture cutanée est réalisée au fil non résorbable et agrafes.</a:t>
            </a:r>
            <a:endParaRPr b="0" lang="fr-FR" sz="20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2" name="PlaceHolder 1"/>
          <p:cNvSpPr>
            <a:spLocks noGrp="1"/>
          </p:cNvSpPr>
          <p:nvPr>
            <p:ph type="sldImg"/>
          </p:nvPr>
        </p:nvSpPr>
        <p:spPr>
          <a:xfrm>
            <a:off x="219240" y="812880"/>
            <a:ext cx="7119360" cy="4006080"/>
          </a:xfrm>
          <a:prstGeom prst="rect">
            <a:avLst/>
          </a:prstGeom>
        </p:spPr>
      </p:sp>
      <p:sp>
        <p:nvSpPr>
          <p:cNvPr id="433" name="CustomShape 2"/>
          <p:cNvSpPr/>
          <p:nvPr/>
        </p:nvSpPr>
        <p:spPr>
          <a:xfrm>
            <a:off x="4278960" y="10157400"/>
            <a:ext cx="3277800" cy="531360"/>
          </a:xfrm>
          <a:prstGeom prst="rect">
            <a:avLst/>
          </a:prstGeom>
          <a:noFill/>
          <a:ln>
            <a:noFill/>
          </a:ln>
        </p:spPr>
        <p:style>
          <a:lnRef idx="0"/>
          <a:fillRef idx="0"/>
          <a:effectRef idx="0"/>
          <a:fontRef idx="minor"/>
        </p:style>
        <p:txBody>
          <a:bodyPr lIns="0" rIns="0" tIns="0" bIns="0" anchor="b"/>
          <a:p>
            <a:pPr algn="r">
              <a:lnSpc>
                <a:spcPct val="100000"/>
              </a:lnSpc>
            </a:pPr>
            <a:fld id="{0B86B5C3-0377-4697-BBE4-B583E1243BD9}" type="slidenum">
              <a:rPr b="0" lang="fr-FR" sz="1400" spc="-1" strike="noStrike">
                <a:solidFill>
                  <a:srgbClr val="000000"/>
                </a:solidFill>
                <a:latin typeface="Times New Roman"/>
                <a:ea typeface="+mn-ea"/>
              </a:rPr>
              <a:t>&lt;numéro&gt;</a:t>
            </a:fld>
            <a:endParaRPr b="0" lang="fr-FR" sz="14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PlaceHolder 1"/>
          <p:cNvSpPr>
            <a:spLocks noGrp="1"/>
          </p:cNvSpPr>
          <p:nvPr>
            <p:ph type="sldImg"/>
          </p:nvPr>
        </p:nvSpPr>
        <p:spPr>
          <a:xfrm>
            <a:off x="219240" y="812880"/>
            <a:ext cx="7117560" cy="4004640"/>
          </a:xfrm>
          <a:prstGeom prst="rect">
            <a:avLst/>
          </a:prstGeom>
        </p:spPr>
      </p:sp>
      <p:sp>
        <p:nvSpPr>
          <p:cNvPr id="435" name="PlaceHolder 2"/>
          <p:cNvSpPr>
            <a:spLocks noGrp="1"/>
          </p:cNvSpPr>
          <p:nvPr>
            <p:ph type="body"/>
          </p:nvPr>
        </p:nvSpPr>
        <p:spPr>
          <a:xfrm>
            <a:off x="756000" y="5078520"/>
            <a:ext cx="6043680" cy="5946120"/>
          </a:xfrm>
          <a:prstGeom prst="rect">
            <a:avLst/>
          </a:prstGeom>
        </p:spPr>
        <p:txBody>
          <a:bodyPr lIns="0" rIns="0" tIns="0" bIns="0"/>
          <a:p>
            <a:pPr marL="216000" indent="-212400">
              <a:lnSpc>
                <a:spcPct val="100000"/>
              </a:lnSpc>
            </a:pPr>
            <a:r>
              <a:rPr b="0" lang="fr-FR" sz="2000" spc="-1" strike="noStrike">
                <a:latin typeface="Arial"/>
              </a:rPr>
              <a:t>En premier lieu, y a t’il une voie d’abord à privilégier entre la cœlioscopie, la laparotomie, la voie combinée et la voie périnéale ?</a:t>
            </a:r>
            <a:endParaRPr b="0" lang="fr-FR" sz="2000" spc="-1" strike="noStrike">
              <a:latin typeface="Arial"/>
            </a:endParaRPr>
          </a:p>
          <a:p>
            <a:pPr marL="216000" indent="-212400">
              <a:lnSpc>
                <a:spcPct val="100000"/>
              </a:lnSpc>
            </a:pPr>
            <a:endParaRPr b="0" lang="fr-FR" sz="2000" spc="-1" strike="noStrike">
              <a:latin typeface="Arial"/>
            </a:endParaRPr>
          </a:p>
          <a:p>
            <a:pPr marL="216000" indent="-212400">
              <a:lnSpc>
                <a:spcPct val="100000"/>
              </a:lnSpc>
            </a:pPr>
            <a:r>
              <a:rPr b="0" lang="fr-FR" sz="2000" spc="-1" strike="noStrike">
                <a:latin typeface="Arial"/>
              </a:rPr>
              <a:t>La voie périnéale est la seule voie ne permettant pas d’associer un geste complémentaire comme la réparation d’une éventration péristomiale</a:t>
            </a:r>
            <a:endParaRPr b="0" lang="fr-FR" sz="2000" spc="-1" strike="noStrike">
              <a:latin typeface="Arial"/>
            </a:endParaRPr>
          </a:p>
          <a:p>
            <a:pPr marL="216000" indent="-212400">
              <a:lnSpc>
                <a:spcPct val="100000"/>
              </a:lnSpc>
            </a:pPr>
            <a:r>
              <a:rPr b="0" lang="fr-FR" sz="2000" spc="-1" strike="noStrike">
                <a:latin typeface="Arial"/>
              </a:rPr>
              <a:t>Exclure une récidive tumorale sera plus aisé en cas de voie abdominale </a:t>
            </a:r>
            <a:endParaRPr b="0" lang="fr-FR" sz="2000" spc="-1" strike="noStrike">
              <a:latin typeface="Arial"/>
            </a:endParaRPr>
          </a:p>
          <a:p>
            <a:pPr marL="216000" indent="-212400">
              <a:lnSpc>
                <a:spcPct val="100000"/>
              </a:lnSpc>
            </a:pPr>
            <a:r>
              <a:rPr b="0" lang="fr-FR" sz="2000" spc="-1" strike="noStrike">
                <a:latin typeface="Arial"/>
              </a:rPr>
              <a:t>Les suites opératoires seront plus simples après cœlioscopie ou après une voie périnéale</a:t>
            </a:r>
            <a:endParaRPr b="0" lang="fr-FR" sz="2000" spc="-1" strike="noStrike">
              <a:latin typeface="Arial"/>
            </a:endParaRPr>
          </a:p>
          <a:p>
            <a:pPr marL="216000" indent="-212400">
              <a:lnSpc>
                <a:spcPct val="100000"/>
              </a:lnSpc>
            </a:pPr>
            <a:r>
              <a:rPr b="0" lang="fr-FR" sz="2000" spc="-1" strike="noStrike">
                <a:latin typeface="Arial"/>
              </a:rPr>
              <a:t>En cas d’atcd de chir abdo multiples, la coelio n’est pas recommandée</a:t>
            </a:r>
            <a:endParaRPr b="0" lang="fr-FR" sz="2000" spc="-1" strike="noStrike">
              <a:latin typeface="Arial"/>
            </a:endParaRPr>
          </a:p>
          <a:p>
            <a:pPr marL="216000" indent="-212400">
              <a:lnSpc>
                <a:spcPct val="100000"/>
              </a:lnSpc>
            </a:pPr>
            <a:r>
              <a:rPr b="0" lang="fr-FR" sz="2000" spc="-1" strike="noStrike">
                <a:latin typeface="Arial"/>
              </a:rPr>
              <a:t>En cas de volumineuse éventration ou de peau lésée, une voie périnéale ou combinée serait plus pertinente</a:t>
            </a:r>
            <a:endParaRPr b="0" lang="fr-FR" sz="2000" spc="-1" strike="noStrike">
              <a:latin typeface="Arial"/>
            </a:endParaRPr>
          </a:p>
          <a:p>
            <a:pPr marL="216000" indent="-212400">
              <a:lnSpc>
                <a:spcPct val="100000"/>
              </a:lnSpc>
            </a:pPr>
            <a:r>
              <a:rPr b="0" lang="fr-FR" sz="2000" spc="-1" strike="noStrike">
                <a:latin typeface="Arial"/>
              </a:rPr>
              <a:t>Enfin les voie abdominale ou combinée permettent une meilleure exposition et une fixation plus sûre</a:t>
            </a:r>
            <a:endParaRPr b="0" lang="fr-FR" sz="2000" spc="-1" strike="noStrike">
              <a:latin typeface="Arial"/>
            </a:endParaRPr>
          </a:p>
          <a:p>
            <a:pPr marL="216000" indent="-212400">
              <a:lnSpc>
                <a:spcPct val="100000"/>
              </a:lnSpc>
            </a:pPr>
            <a:endParaRPr b="0" lang="fr-FR" sz="2000" spc="-1" strike="noStrike">
              <a:latin typeface="Arial"/>
            </a:endParaRPr>
          </a:p>
          <a:p>
            <a:pPr marL="216000" indent="-212400">
              <a:lnSpc>
                <a:spcPct val="100000"/>
              </a:lnSpc>
            </a:pPr>
            <a:endParaRPr b="0" lang="fr-FR" sz="2000" spc="-1" strike="noStrike">
              <a:latin typeface="Arial"/>
            </a:endParaRPr>
          </a:p>
          <a:p>
            <a:pPr marL="216000" indent="-212400">
              <a:lnSpc>
                <a:spcPct val="100000"/>
              </a:lnSpc>
            </a:pPr>
            <a:endParaRPr b="0" lang="fr-FR" sz="20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PlaceHolder 1"/>
          <p:cNvSpPr>
            <a:spLocks noGrp="1"/>
          </p:cNvSpPr>
          <p:nvPr>
            <p:ph type="sldImg"/>
          </p:nvPr>
        </p:nvSpPr>
        <p:spPr>
          <a:xfrm>
            <a:off x="219240" y="812880"/>
            <a:ext cx="7117560" cy="4004640"/>
          </a:xfrm>
          <a:prstGeom prst="rect">
            <a:avLst/>
          </a:prstGeom>
        </p:spPr>
      </p:sp>
      <p:sp>
        <p:nvSpPr>
          <p:cNvPr id="437" name="PlaceHolder 2"/>
          <p:cNvSpPr>
            <a:spLocks noGrp="1"/>
          </p:cNvSpPr>
          <p:nvPr>
            <p:ph type="body"/>
          </p:nvPr>
        </p:nvSpPr>
        <p:spPr>
          <a:xfrm>
            <a:off x="72000" y="5078520"/>
            <a:ext cx="7484040" cy="5245560"/>
          </a:xfrm>
          <a:prstGeom prst="rect">
            <a:avLst/>
          </a:prstGeom>
        </p:spPr>
        <p:txBody>
          <a:bodyPr lIns="0" rIns="0" tIns="0" bIns="0"/>
          <a:p>
            <a:pPr marL="216000" indent="-212400">
              <a:lnSpc>
                <a:spcPct val="100000"/>
              </a:lnSpc>
            </a:pPr>
            <a:r>
              <a:rPr b="0" lang="fr-FR" sz="1600" spc="-1" strike="noStrike">
                <a:latin typeface="Arial"/>
              </a:rPr>
              <a:t>Dans un 2d temps, Y a t’il une méthode de réparation à privilégier entre la réalisation d’un lambeau, la mise en place d’une prothèse bio ou synth, la raphie simple ou l’association d’un lambeau et d’une prothèse ?</a:t>
            </a:r>
            <a:endParaRPr b="0" lang="fr-FR" sz="1600" spc="-1" strike="noStrike">
              <a:latin typeface="Arial"/>
            </a:endParaRPr>
          </a:p>
          <a:p>
            <a:pPr marL="216000" indent="-212400">
              <a:lnSpc>
                <a:spcPct val="100000"/>
              </a:lnSpc>
            </a:pPr>
            <a:endParaRPr b="0" lang="fr-FR" sz="1600" spc="-1" strike="noStrike">
              <a:latin typeface="Arial"/>
            </a:endParaRPr>
          </a:p>
          <a:p>
            <a:pPr marL="216000" indent="-212400">
              <a:lnSpc>
                <a:spcPct val="100000"/>
              </a:lnSpc>
            </a:pPr>
            <a:r>
              <a:rPr b="0" lang="fr-FR" sz="1600" spc="-1" strike="noStrike">
                <a:latin typeface="Arial"/>
              </a:rPr>
              <a:t>Le lambeau et la raphie permet de ne pas introduire de matériel étranger.</a:t>
            </a:r>
            <a:endParaRPr b="0" lang="fr-FR" sz="1600" spc="-1" strike="noStrike">
              <a:latin typeface="Arial"/>
            </a:endParaRPr>
          </a:p>
          <a:p>
            <a:pPr marL="216000" indent="-212400">
              <a:lnSpc>
                <a:spcPct val="100000"/>
              </a:lnSpc>
            </a:pPr>
            <a:r>
              <a:rPr b="0" lang="fr-FR" sz="1600" spc="-1" strike="noStrike">
                <a:latin typeface="Arial"/>
              </a:rPr>
              <a:t>En cas d’irradiation importante, une raphie seule n’est pas recommandée</a:t>
            </a:r>
            <a:endParaRPr b="0" lang="fr-FR" sz="1600" spc="-1" strike="noStrike">
              <a:latin typeface="Arial"/>
            </a:endParaRPr>
          </a:p>
          <a:p>
            <a:pPr marL="216000" indent="-212400">
              <a:lnSpc>
                <a:spcPct val="100000"/>
              </a:lnSpc>
            </a:pPr>
            <a:r>
              <a:rPr b="0" lang="fr-FR" sz="1600" spc="-1" strike="noStrike">
                <a:latin typeface="Arial"/>
              </a:rPr>
              <a:t>Les suites opératoires seront plus simples après raphie ou prothèse</a:t>
            </a:r>
            <a:endParaRPr b="0" lang="fr-FR" sz="1600" spc="-1" strike="noStrike">
              <a:latin typeface="Arial"/>
            </a:endParaRPr>
          </a:p>
          <a:p>
            <a:pPr marL="216000" indent="-212400">
              <a:lnSpc>
                <a:spcPct val="100000"/>
              </a:lnSpc>
            </a:pPr>
            <a:r>
              <a:rPr b="0" lang="fr-FR" sz="1600" spc="-1" strike="noStrike">
                <a:latin typeface="Arial"/>
              </a:rPr>
              <a:t>Les lambeaux engendrent une morbidité plus importante avec des complications possibles à la fois sur le lambeau mais aussi la zone de prélèvement</a:t>
            </a:r>
            <a:endParaRPr b="0" lang="fr-FR" sz="1600" spc="-1" strike="noStrike">
              <a:latin typeface="Arial"/>
            </a:endParaRPr>
          </a:p>
          <a:p>
            <a:pPr marL="216000" indent="-212400">
              <a:lnSpc>
                <a:spcPct val="100000"/>
              </a:lnSpc>
            </a:pPr>
            <a:r>
              <a:rPr b="0" lang="fr-FR" sz="1600" spc="-1" strike="noStrike">
                <a:latin typeface="Arial"/>
              </a:rPr>
              <a:t>En urgence seule une raphie ou une bioprothèse sont réalisables</a:t>
            </a:r>
            <a:endParaRPr b="0" lang="fr-FR" sz="1600" spc="-1" strike="noStrike">
              <a:latin typeface="Arial"/>
            </a:endParaRPr>
          </a:p>
          <a:p>
            <a:pPr marL="216000" indent="-212400">
              <a:lnSpc>
                <a:spcPct val="100000"/>
              </a:lnSpc>
            </a:pPr>
            <a:r>
              <a:rPr b="0" lang="fr-FR" sz="1600" spc="-1" strike="noStrike">
                <a:latin typeface="Arial"/>
              </a:rPr>
              <a:t>En cas de sepsis pelvien chronique, la mise en place d’une prothèse synth n’est pas reco</a:t>
            </a:r>
            <a:endParaRPr b="0" lang="fr-FR" sz="1600" spc="-1" strike="noStrike">
              <a:latin typeface="Arial"/>
            </a:endParaRPr>
          </a:p>
          <a:p>
            <a:pPr marL="216000" indent="-212400">
              <a:lnSpc>
                <a:spcPct val="100000"/>
              </a:lnSpc>
            </a:pPr>
            <a:r>
              <a:rPr b="0" lang="fr-FR" sz="1600" spc="-1" strike="noStrike">
                <a:latin typeface="Arial"/>
              </a:rPr>
              <a:t>Les lambeaux ou l’assocation prothèse lambeau entraine une durée opératoire majorée</a:t>
            </a:r>
            <a:endParaRPr b="0" lang="fr-FR" sz="1600" spc="-1" strike="noStrike">
              <a:latin typeface="Arial"/>
            </a:endParaRPr>
          </a:p>
          <a:p>
            <a:pPr marL="216000" indent="-212400">
              <a:lnSpc>
                <a:spcPct val="100000"/>
              </a:lnSpc>
            </a:pPr>
            <a:r>
              <a:rPr b="0" lang="fr-FR" sz="1600" spc="-1" strike="noStrike">
                <a:latin typeface="Arial"/>
              </a:rPr>
              <a:t>La réalisation d’un lambeau nécessite une expérience chirurgicale spécifique</a:t>
            </a:r>
            <a:endParaRPr b="0" lang="fr-FR" sz="1600" spc="-1" strike="noStrike">
              <a:latin typeface="Arial"/>
            </a:endParaRPr>
          </a:p>
          <a:p>
            <a:pPr marL="216000" indent="-212400">
              <a:lnSpc>
                <a:spcPct val="100000"/>
              </a:lnSpc>
            </a:pPr>
            <a:r>
              <a:rPr b="0" lang="fr-FR" sz="1600" spc="-1" strike="noStrike">
                <a:latin typeface="Arial"/>
              </a:rPr>
              <a:t>La bioprothèse est la méthode de réparation la plus couteuse</a:t>
            </a:r>
            <a:endParaRPr b="0" lang="fr-FR" sz="1600" spc="-1" strike="noStrike">
              <a:latin typeface="Arial"/>
            </a:endParaRPr>
          </a:p>
          <a:p>
            <a:pPr marL="216000" indent="-212400">
              <a:lnSpc>
                <a:spcPct val="100000"/>
              </a:lnSpc>
            </a:pPr>
            <a:r>
              <a:rPr b="0" lang="fr-FR" sz="1600" spc="-1" strike="noStrike">
                <a:latin typeface="Arial"/>
              </a:rPr>
              <a:t>Enfin en terme d’apport de solidité au plancher pelvien, la raphie présente le moins d’avantage</a:t>
            </a:r>
            <a:endParaRPr b="0" lang="fr-FR" sz="1600" spc="-1" strike="noStrike">
              <a:latin typeface="Arial"/>
            </a:endParaRPr>
          </a:p>
          <a:p>
            <a:pPr marL="216000" indent="-212400">
              <a:lnSpc>
                <a:spcPct val="100000"/>
              </a:lnSpc>
            </a:pPr>
            <a:r>
              <a:rPr b="0" lang="fr-FR" sz="1600" spc="-1" strike="noStrike">
                <a:latin typeface="Arial"/>
              </a:rPr>
              <a:t>En ce qui concerne les récidives, les bioprothèses et la raphie rapportent les taux de récidive les plus élévées avec respectivement 36 et 25 % de récidive.</a:t>
            </a:r>
            <a:endParaRPr b="0" lang="fr-FR" sz="1600" spc="-1" strike="noStrike">
              <a:latin typeface="Arial"/>
            </a:endParaRPr>
          </a:p>
          <a:p>
            <a:pPr marL="216000" indent="-212400">
              <a:lnSpc>
                <a:spcPct val="100000"/>
              </a:lnSpc>
            </a:pPr>
            <a:r>
              <a:rPr b="0" lang="fr-FR" sz="1600" spc="-1" strike="noStrike">
                <a:latin typeface="Arial"/>
              </a:rPr>
              <a:t>L’association d’un lambeau et d’une prothèse rapporte le taux le plus faible avec 8 % de récidive.</a:t>
            </a:r>
            <a:endParaRPr b="0" lang="fr-FR" sz="1600" spc="-1" strike="noStrike">
              <a:latin typeface="Arial"/>
            </a:endParaRPr>
          </a:p>
          <a:p>
            <a:pPr marL="216000" indent="-212400">
              <a:lnSpc>
                <a:spcPct val="100000"/>
              </a:lnSpc>
            </a:pPr>
            <a:endParaRPr b="0" lang="fr-FR" sz="16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8" name="PlaceHolder 1"/>
          <p:cNvSpPr>
            <a:spLocks noGrp="1"/>
          </p:cNvSpPr>
          <p:nvPr>
            <p:ph type="sldImg"/>
          </p:nvPr>
        </p:nvSpPr>
        <p:spPr>
          <a:xfrm>
            <a:off x="219240" y="812880"/>
            <a:ext cx="7117560" cy="4004640"/>
          </a:xfrm>
          <a:prstGeom prst="rect">
            <a:avLst/>
          </a:prstGeom>
        </p:spPr>
      </p:sp>
      <p:sp>
        <p:nvSpPr>
          <p:cNvPr id="439" name="PlaceHolder 2"/>
          <p:cNvSpPr>
            <a:spLocks noGrp="1"/>
          </p:cNvSpPr>
          <p:nvPr>
            <p:ph type="body"/>
          </p:nvPr>
        </p:nvSpPr>
        <p:spPr>
          <a:xfrm>
            <a:off x="648360" y="5078520"/>
            <a:ext cx="6043680" cy="4807080"/>
          </a:xfrm>
          <a:prstGeom prst="rect">
            <a:avLst/>
          </a:prstGeom>
        </p:spPr>
        <p:txBody>
          <a:bodyPr lIns="0" rIns="0" tIns="0" bIns="0"/>
          <a:p>
            <a:pPr marL="216000" indent="-212040" algn="just">
              <a:lnSpc>
                <a:spcPct val="100000"/>
              </a:lnSpc>
            </a:pPr>
            <a:r>
              <a:rPr b="0" lang="fr-FR" sz="2000" spc="-1" strike="noStrike">
                <a:solidFill>
                  <a:srgbClr val="000000"/>
                </a:solidFill>
                <a:latin typeface="Arial"/>
                <a:ea typeface="Microsoft YaHei"/>
              </a:rPr>
              <a:t>c’est pq différentes techniques de fermeture périnéale ont été réalisées pour tenter de diminuer la morbidité post opératoires comme les prothèses bio, les lambeaux périnéaux ou musculo cutanées </a:t>
            </a:r>
            <a:endParaRPr b="0" lang="fr-FR" sz="20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PlaceHolder 1"/>
          <p:cNvSpPr>
            <a:spLocks noGrp="1"/>
          </p:cNvSpPr>
          <p:nvPr>
            <p:ph type="sldImg"/>
          </p:nvPr>
        </p:nvSpPr>
        <p:spPr>
          <a:xfrm>
            <a:off x="219240" y="812880"/>
            <a:ext cx="7117560" cy="4004640"/>
          </a:xfrm>
          <a:prstGeom prst="rect">
            <a:avLst/>
          </a:prstGeom>
        </p:spPr>
      </p:sp>
      <p:sp>
        <p:nvSpPr>
          <p:cNvPr id="441" name="PlaceHolder 2"/>
          <p:cNvSpPr>
            <a:spLocks noGrp="1"/>
          </p:cNvSpPr>
          <p:nvPr>
            <p:ph type="body"/>
          </p:nvPr>
        </p:nvSpPr>
        <p:spPr>
          <a:xfrm>
            <a:off x="756000" y="5078520"/>
            <a:ext cx="6043680" cy="4807080"/>
          </a:xfrm>
          <a:prstGeom prst="rect">
            <a:avLst/>
          </a:prstGeom>
        </p:spPr>
        <p:txBody>
          <a:bodyPr lIns="0" rIns="0" tIns="0" bIns="0"/>
          <a:p>
            <a:pPr marL="216000" indent="-212400">
              <a:lnSpc>
                <a:spcPct val="100000"/>
              </a:lnSpc>
            </a:pPr>
            <a:r>
              <a:rPr b="0" lang="fr-FR" sz="2000" spc="-1" strike="noStrike">
                <a:latin typeface="Arial"/>
              </a:rPr>
              <a:t>Au vue de ces différents résultats, on ne peut conclure à la meilleure technique de réparation périnéale c’est pourquoi 3 études controlées randomisées multicentrique sont en cours </a:t>
            </a:r>
            <a:endParaRPr b="0" lang="fr-FR" sz="2000" spc="-1" strike="noStrike">
              <a:latin typeface="Arial"/>
            </a:endParaRPr>
          </a:p>
          <a:p>
            <a:pPr marL="216000" indent="-212400">
              <a:lnSpc>
                <a:spcPct val="100000"/>
              </a:lnSpc>
            </a:pPr>
            <a:endParaRPr b="0" lang="fr-FR" sz="20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2" name="PlaceHolder 1"/>
          <p:cNvSpPr>
            <a:spLocks noGrp="1"/>
          </p:cNvSpPr>
          <p:nvPr>
            <p:ph type="sldImg"/>
          </p:nvPr>
        </p:nvSpPr>
        <p:spPr>
          <a:xfrm>
            <a:off x="219240" y="812880"/>
            <a:ext cx="7119360" cy="4006080"/>
          </a:xfrm>
          <a:prstGeom prst="rect">
            <a:avLst/>
          </a:prstGeom>
        </p:spPr>
      </p:sp>
      <p:sp>
        <p:nvSpPr>
          <p:cNvPr id="443" name="CustomShape 2"/>
          <p:cNvSpPr/>
          <p:nvPr/>
        </p:nvSpPr>
        <p:spPr>
          <a:xfrm>
            <a:off x="4278960" y="10157400"/>
            <a:ext cx="3277800" cy="531360"/>
          </a:xfrm>
          <a:prstGeom prst="rect">
            <a:avLst/>
          </a:prstGeom>
          <a:noFill/>
          <a:ln>
            <a:noFill/>
          </a:ln>
        </p:spPr>
        <p:style>
          <a:lnRef idx="0"/>
          <a:fillRef idx="0"/>
          <a:effectRef idx="0"/>
          <a:fontRef idx="minor"/>
        </p:style>
        <p:txBody>
          <a:bodyPr lIns="0" rIns="0" tIns="0" bIns="0" anchor="b"/>
          <a:p>
            <a:pPr algn="r">
              <a:lnSpc>
                <a:spcPct val="100000"/>
              </a:lnSpc>
            </a:pPr>
            <a:fld id="{EF3B4FF9-D81B-4327-851E-870D65365A28}"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44" name="PlaceHolder 3"/>
          <p:cNvSpPr>
            <a:spLocks noGrp="1"/>
          </p:cNvSpPr>
          <p:nvPr>
            <p:ph type="body"/>
          </p:nvPr>
        </p:nvSpPr>
        <p:spPr>
          <a:xfrm>
            <a:off x="756000" y="5078520"/>
            <a:ext cx="6046560" cy="4809960"/>
          </a:xfrm>
          <a:prstGeom prst="rect">
            <a:avLst/>
          </a:prstGeom>
        </p:spPr>
        <p:txBody>
          <a:bodyPr lIns="0" rIns="0" tIns="0" bIns="0"/>
          <a:p>
            <a:endParaRPr b="0" lang="fr-FR"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PlaceHolder 1"/>
          <p:cNvSpPr>
            <a:spLocks noGrp="1"/>
          </p:cNvSpPr>
          <p:nvPr>
            <p:ph type="sldImg"/>
          </p:nvPr>
        </p:nvSpPr>
        <p:spPr>
          <a:xfrm>
            <a:off x="219240" y="812880"/>
            <a:ext cx="7119360" cy="4006080"/>
          </a:xfrm>
          <a:prstGeom prst="rect">
            <a:avLst/>
          </a:prstGeom>
        </p:spPr>
      </p:sp>
      <p:sp>
        <p:nvSpPr>
          <p:cNvPr id="399" name="PlaceHolder 2"/>
          <p:cNvSpPr>
            <a:spLocks noGrp="1"/>
          </p:cNvSpPr>
          <p:nvPr>
            <p:ph type="body"/>
          </p:nvPr>
        </p:nvSpPr>
        <p:spPr>
          <a:xfrm>
            <a:off x="756000" y="5078520"/>
            <a:ext cx="6044760" cy="4808160"/>
          </a:xfrm>
          <a:prstGeom prst="rect">
            <a:avLst/>
          </a:prstGeom>
        </p:spPr>
        <p:txBody>
          <a:bodyPr lIns="0" rIns="0" tIns="0" bIns="0"/>
          <a:p>
            <a:endParaRPr b="0" lang="fr-FR" sz="2000" spc="-1" strike="noStrike">
              <a:latin typeface="Arial"/>
            </a:endParaRPr>
          </a:p>
        </p:txBody>
      </p:sp>
      <p:sp>
        <p:nvSpPr>
          <p:cNvPr id="400" name="CustomShape 3"/>
          <p:cNvSpPr/>
          <p:nvPr/>
        </p:nvSpPr>
        <p:spPr>
          <a:xfrm>
            <a:off x="4278960" y="10157400"/>
            <a:ext cx="3277800" cy="531360"/>
          </a:xfrm>
          <a:prstGeom prst="rect">
            <a:avLst/>
          </a:prstGeom>
          <a:noFill/>
          <a:ln>
            <a:noFill/>
          </a:ln>
        </p:spPr>
        <p:style>
          <a:lnRef idx="0"/>
          <a:fillRef idx="0"/>
          <a:effectRef idx="0"/>
          <a:fontRef idx="minor"/>
        </p:style>
        <p:txBody>
          <a:bodyPr lIns="0" rIns="0" tIns="0" bIns="0" anchor="b"/>
          <a:p>
            <a:pPr algn="r">
              <a:lnSpc>
                <a:spcPct val="100000"/>
              </a:lnSpc>
            </a:pPr>
            <a:fld id="{69E7FD94-4EA3-49D6-9A57-43193DA6AFD5}" type="slidenum">
              <a:rPr b="0" lang="fr-FR" sz="1400" spc="-1" strike="noStrike">
                <a:solidFill>
                  <a:srgbClr val="000000"/>
                </a:solidFill>
                <a:latin typeface="Times New Roman"/>
                <a:ea typeface="+mn-ea"/>
              </a:rPr>
              <a:t>&lt;numéro&gt;</a:t>
            </a:fld>
            <a:endParaRPr b="0" lang="fr-FR" sz="14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PlaceHolder 1"/>
          <p:cNvSpPr>
            <a:spLocks noGrp="1"/>
          </p:cNvSpPr>
          <p:nvPr>
            <p:ph type="sldImg"/>
          </p:nvPr>
        </p:nvSpPr>
        <p:spPr>
          <a:xfrm>
            <a:off x="219240" y="812880"/>
            <a:ext cx="7119360" cy="4006080"/>
          </a:xfrm>
          <a:prstGeom prst="rect">
            <a:avLst/>
          </a:prstGeom>
        </p:spPr>
      </p:sp>
      <p:sp>
        <p:nvSpPr>
          <p:cNvPr id="402" name="PlaceHolder 2"/>
          <p:cNvSpPr>
            <a:spLocks noGrp="1"/>
          </p:cNvSpPr>
          <p:nvPr>
            <p:ph type="body"/>
          </p:nvPr>
        </p:nvSpPr>
        <p:spPr>
          <a:xfrm>
            <a:off x="756000" y="5078520"/>
            <a:ext cx="6044760" cy="4808160"/>
          </a:xfrm>
          <a:prstGeom prst="rect">
            <a:avLst/>
          </a:prstGeom>
        </p:spPr>
        <p:txBody>
          <a:bodyPr lIns="0" rIns="0" tIns="0" bIns="0"/>
          <a:p>
            <a:endParaRPr b="0" lang="fr-FR" sz="2000" spc="-1" strike="noStrike">
              <a:latin typeface="Arial"/>
            </a:endParaRPr>
          </a:p>
        </p:txBody>
      </p:sp>
      <p:sp>
        <p:nvSpPr>
          <p:cNvPr id="403" name="CustomShape 3"/>
          <p:cNvSpPr/>
          <p:nvPr/>
        </p:nvSpPr>
        <p:spPr>
          <a:xfrm>
            <a:off x="4278960" y="10157400"/>
            <a:ext cx="3277800" cy="531360"/>
          </a:xfrm>
          <a:prstGeom prst="rect">
            <a:avLst/>
          </a:prstGeom>
          <a:noFill/>
          <a:ln>
            <a:noFill/>
          </a:ln>
        </p:spPr>
        <p:style>
          <a:lnRef idx="0"/>
          <a:fillRef idx="0"/>
          <a:effectRef idx="0"/>
          <a:fontRef idx="minor"/>
        </p:style>
        <p:txBody>
          <a:bodyPr lIns="0" rIns="0" tIns="0" bIns="0" anchor="b"/>
          <a:p>
            <a:pPr algn="r">
              <a:lnSpc>
                <a:spcPct val="100000"/>
              </a:lnSpc>
            </a:pPr>
            <a:fld id="{2FAD0041-F743-4E58-B6C0-354D98631EE6}" type="slidenum">
              <a:rPr b="0" lang="fr-FR" sz="1400" spc="-1" strike="noStrike">
                <a:solidFill>
                  <a:srgbClr val="000000"/>
                </a:solidFill>
                <a:latin typeface="Times New Roman"/>
                <a:ea typeface="+mn-ea"/>
              </a:rPr>
              <a:t>&lt;numéro&gt;</a:t>
            </a:fld>
            <a:endParaRPr b="0" lang="fr-FR" sz="14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PlaceHolder 1"/>
          <p:cNvSpPr>
            <a:spLocks noGrp="1"/>
          </p:cNvSpPr>
          <p:nvPr>
            <p:ph type="sldImg"/>
          </p:nvPr>
        </p:nvSpPr>
        <p:spPr>
          <a:xfrm>
            <a:off x="219240" y="812880"/>
            <a:ext cx="7119360" cy="4006080"/>
          </a:xfrm>
          <a:prstGeom prst="rect">
            <a:avLst/>
          </a:prstGeom>
        </p:spPr>
      </p:sp>
      <p:sp>
        <p:nvSpPr>
          <p:cNvPr id="405" name="PlaceHolder 2"/>
          <p:cNvSpPr>
            <a:spLocks noGrp="1"/>
          </p:cNvSpPr>
          <p:nvPr>
            <p:ph type="body"/>
          </p:nvPr>
        </p:nvSpPr>
        <p:spPr>
          <a:xfrm>
            <a:off x="756000" y="5078520"/>
            <a:ext cx="6044760" cy="4808160"/>
          </a:xfrm>
          <a:prstGeom prst="rect">
            <a:avLst/>
          </a:prstGeom>
        </p:spPr>
        <p:txBody>
          <a:bodyPr lIns="0" rIns="0" tIns="0" bIns="0"/>
          <a:p>
            <a:pPr marL="216000" indent="-213480">
              <a:lnSpc>
                <a:spcPct val="100000"/>
              </a:lnSpc>
            </a:pPr>
            <a:r>
              <a:rPr b="0" lang="fr-FR" sz="2000" spc="-1" strike="noStrike">
                <a:latin typeface="Arial"/>
              </a:rPr>
              <a:t> </a:t>
            </a:r>
            <a:endParaRPr b="0" lang="fr-FR" sz="2000" spc="-1" strike="noStrike">
              <a:latin typeface="Arial"/>
            </a:endParaRPr>
          </a:p>
        </p:txBody>
      </p:sp>
      <p:sp>
        <p:nvSpPr>
          <p:cNvPr id="406" name="CustomShape 3"/>
          <p:cNvSpPr/>
          <p:nvPr/>
        </p:nvSpPr>
        <p:spPr>
          <a:xfrm>
            <a:off x="4278960" y="10157400"/>
            <a:ext cx="3277800" cy="531360"/>
          </a:xfrm>
          <a:prstGeom prst="rect">
            <a:avLst/>
          </a:prstGeom>
          <a:noFill/>
          <a:ln>
            <a:noFill/>
          </a:ln>
        </p:spPr>
        <p:style>
          <a:lnRef idx="0"/>
          <a:fillRef idx="0"/>
          <a:effectRef idx="0"/>
          <a:fontRef idx="minor"/>
        </p:style>
        <p:txBody>
          <a:bodyPr lIns="0" rIns="0" tIns="0" bIns="0" anchor="b"/>
          <a:p>
            <a:pPr algn="r">
              <a:lnSpc>
                <a:spcPct val="100000"/>
              </a:lnSpc>
            </a:pPr>
            <a:fld id="{B7E1A9B1-0D50-4006-B7EA-FC815A1995C8}" type="slidenum">
              <a:rPr b="0" lang="fr-FR" sz="1400" spc="-1" strike="noStrike">
                <a:solidFill>
                  <a:srgbClr val="000000"/>
                </a:solidFill>
                <a:latin typeface="Times New Roman"/>
                <a:ea typeface="+mn-ea"/>
              </a:rPr>
              <a:t>&lt;numéro&gt;</a:t>
            </a:fld>
            <a:endParaRPr b="0" lang="fr-FR" sz="14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PlaceHolder 1"/>
          <p:cNvSpPr>
            <a:spLocks noGrp="1"/>
          </p:cNvSpPr>
          <p:nvPr>
            <p:ph type="sldImg"/>
          </p:nvPr>
        </p:nvSpPr>
        <p:spPr>
          <a:xfrm>
            <a:off x="219240" y="812880"/>
            <a:ext cx="7119360" cy="4006080"/>
          </a:xfrm>
          <a:prstGeom prst="rect">
            <a:avLst/>
          </a:prstGeom>
        </p:spPr>
      </p:sp>
      <p:sp>
        <p:nvSpPr>
          <p:cNvPr id="408" name="PlaceHolder 2"/>
          <p:cNvSpPr>
            <a:spLocks noGrp="1"/>
          </p:cNvSpPr>
          <p:nvPr>
            <p:ph type="body"/>
          </p:nvPr>
        </p:nvSpPr>
        <p:spPr>
          <a:xfrm>
            <a:off x="756000" y="5078520"/>
            <a:ext cx="6044760" cy="4808160"/>
          </a:xfrm>
          <a:prstGeom prst="rect">
            <a:avLst/>
          </a:prstGeom>
        </p:spPr>
        <p:txBody>
          <a:bodyPr lIns="0" rIns="0" tIns="0" bIns="0"/>
          <a:p>
            <a:endParaRPr b="0" lang="fr-FR" sz="2000" spc="-1" strike="noStrike">
              <a:latin typeface="Arial"/>
            </a:endParaRPr>
          </a:p>
        </p:txBody>
      </p:sp>
      <p:sp>
        <p:nvSpPr>
          <p:cNvPr id="409" name="CustomShape 3"/>
          <p:cNvSpPr/>
          <p:nvPr/>
        </p:nvSpPr>
        <p:spPr>
          <a:xfrm>
            <a:off x="4278960" y="10157400"/>
            <a:ext cx="3277800" cy="531360"/>
          </a:xfrm>
          <a:prstGeom prst="rect">
            <a:avLst/>
          </a:prstGeom>
          <a:noFill/>
          <a:ln>
            <a:noFill/>
          </a:ln>
        </p:spPr>
        <p:style>
          <a:lnRef idx="0"/>
          <a:fillRef idx="0"/>
          <a:effectRef idx="0"/>
          <a:fontRef idx="minor"/>
        </p:style>
        <p:txBody>
          <a:bodyPr lIns="0" rIns="0" tIns="0" bIns="0" anchor="b"/>
          <a:p>
            <a:pPr algn="r">
              <a:lnSpc>
                <a:spcPct val="100000"/>
              </a:lnSpc>
            </a:pPr>
            <a:fld id="{EDB51E66-8267-4CEF-B368-43CA75A7F817}" type="slidenum">
              <a:rPr b="0" lang="fr-FR" sz="1400" spc="-1" strike="noStrike">
                <a:solidFill>
                  <a:srgbClr val="000000"/>
                </a:solidFill>
                <a:latin typeface="Times New Roman"/>
                <a:ea typeface="+mn-ea"/>
              </a:rPr>
              <a:t>&lt;numéro&gt;</a:t>
            </a:fld>
            <a:endParaRPr b="0" lang="fr-FR" sz="14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PlaceHolder 1"/>
          <p:cNvSpPr>
            <a:spLocks noGrp="1"/>
          </p:cNvSpPr>
          <p:nvPr>
            <p:ph type="sldImg"/>
          </p:nvPr>
        </p:nvSpPr>
        <p:spPr>
          <a:xfrm>
            <a:off x="219240" y="812880"/>
            <a:ext cx="7119360" cy="4006080"/>
          </a:xfrm>
          <a:prstGeom prst="rect">
            <a:avLst/>
          </a:prstGeom>
        </p:spPr>
      </p:sp>
      <p:sp>
        <p:nvSpPr>
          <p:cNvPr id="411" name="CustomShape 2"/>
          <p:cNvSpPr/>
          <p:nvPr/>
        </p:nvSpPr>
        <p:spPr>
          <a:xfrm>
            <a:off x="4278960" y="10157400"/>
            <a:ext cx="3277800" cy="531360"/>
          </a:xfrm>
          <a:prstGeom prst="rect">
            <a:avLst/>
          </a:prstGeom>
          <a:noFill/>
          <a:ln>
            <a:noFill/>
          </a:ln>
        </p:spPr>
        <p:style>
          <a:lnRef idx="0"/>
          <a:fillRef idx="0"/>
          <a:effectRef idx="0"/>
          <a:fontRef idx="minor"/>
        </p:style>
        <p:txBody>
          <a:bodyPr lIns="0" rIns="0" tIns="0" bIns="0" anchor="b"/>
          <a:p>
            <a:pPr algn="r">
              <a:lnSpc>
                <a:spcPct val="100000"/>
              </a:lnSpc>
            </a:pPr>
            <a:fld id="{AE7A5368-CCC5-4BE0-A0FE-7901D51569EB}" type="slidenum">
              <a:rPr b="0" lang="fr-FR" sz="1400" spc="-1" strike="noStrike">
                <a:solidFill>
                  <a:srgbClr val="000000"/>
                </a:solidFill>
                <a:latin typeface="Times New Roman"/>
                <a:ea typeface="+mn-ea"/>
              </a:rPr>
              <a:t>&lt;numéro&gt;</a:t>
            </a:fld>
            <a:endParaRPr b="0" lang="fr-FR" sz="14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PlaceHolder 1"/>
          <p:cNvSpPr>
            <a:spLocks noGrp="1"/>
          </p:cNvSpPr>
          <p:nvPr>
            <p:ph type="sldImg"/>
          </p:nvPr>
        </p:nvSpPr>
        <p:spPr>
          <a:xfrm>
            <a:off x="219240" y="812880"/>
            <a:ext cx="7119360" cy="4006080"/>
          </a:xfrm>
          <a:prstGeom prst="rect">
            <a:avLst/>
          </a:prstGeom>
        </p:spPr>
      </p:sp>
      <p:sp>
        <p:nvSpPr>
          <p:cNvPr id="413" name="CustomShape 2"/>
          <p:cNvSpPr/>
          <p:nvPr/>
        </p:nvSpPr>
        <p:spPr>
          <a:xfrm>
            <a:off x="4278960" y="10157400"/>
            <a:ext cx="3277800" cy="531360"/>
          </a:xfrm>
          <a:prstGeom prst="rect">
            <a:avLst/>
          </a:prstGeom>
          <a:noFill/>
          <a:ln>
            <a:noFill/>
          </a:ln>
        </p:spPr>
        <p:style>
          <a:lnRef idx="0"/>
          <a:fillRef idx="0"/>
          <a:effectRef idx="0"/>
          <a:fontRef idx="minor"/>
        </p:style>
        <p:txBody>
          <a:bodyPr lIns="0" rIns="0" tIns="0" bIns="0" anchor="b"/>
          <a:p>
            <a:pPr algn="r">
              <a:lnSpc>
                <a:spcPct val="100000"/>
              </a:lnSpc>
            </a:pPr>
            <a:fld id="{C412E143-C1BE-4A99-8BB7-C9A218144FAF}" type="slidenum">
              <a:rPr b="0" lang="fr-FR" sz="1400" spc="-1" strike="noStrike">
                <a:solidFill>
                  <a:srgbClr val="000000"/>
                </a:solidFill>
                <a:latin typeface="Times New Roman"/>
                <a:ea typeface="+mn-ea"/>
              </a:rPr>
              <a:t>&lt;numéro&gt;</a:t>
            </a:fld>
            <a:endParaRPr b="0" lang="fr-FR" sz="14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24" name="PlaceHolder 2"/>
          <p:cNvSpPr>
            <a:spLocks noGrp="1"/>
          </p:cNvSpPr>
          <p:nvPr>
            <p:ph type="body"/>
          </p:nvPr>
        </p:nvSpPr>
        <p:spPr>
          <a:xfrm>
            <a:off x="504000" y="1326600"/>
            <a:ext cx="9072000" cy="1568520"/>
          </a:xfrm>
          <a:prstGeom prst="rect">
            <a:avLst/>
          </a:prstGeom>
        </p:spPr>
        <p:txBody>
          <a:bodyPr lIns="0" rIns="0" tIns="0" bIns="0">
            <a:normAutofit/>
          </a:bodyPr>
          <a:p>
            <a:endParaRPr b="0" lang="fr-FR" sz="3200" spc="-1" strike="noStrike">
              <a:latin typeface="Arial"/>
            </a:endParaRPr>
          </a:p>
        </p:txBody>
      </p:sp>
      <p:sp>
        <p:nvSpPr>
          <p:cNvPr id="25" name="PlaceHolder 3"/>
          <p:cNvSpPr>
            <a:spLocks noGrp="1"/>
          </p:cNvSpPr>
          <p:nvPr>
            <p:ph type="body"/>
          </p:nvPr>
        </p:nvSpPr>
        <p:spPr>
          <a:xfrm>
            <a:off x="504000" y="3044520"/>
            <a:ext cx="907200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27" name="PlaceHolder 2"/>
          <p:cNvSpPr>
            <a:spLocks noGrp="1"/>
          </p:cNvSpPr>
          <p:nvPr>
            <p:ph type="body"/>
          </p:nvPr>
        </p:nvSpPr>
        <p:spPr>
          <a:xfrm>
            <a:off x="504000" y="1326600"/>
            <a:ext cx="4426920" cy="1568520"/>
          </a:xfrm>
          <a:prstGeom prst="rect">
            <a:avLst/>
          </a:prstGeom>
        </p:spPr>
        <p:txBody>
          <a:bodyPr lIns="0" rIns="0" tIns="0" bIns="0">
            <a:normAutofit/>
          </a:bodyPr>
          <a:p>
            <a:endParaRPr b="0" lang="fr-FR" sz="3200" spc="-1" strike="noStrike">
              <a:latin typeface="Arial"/>
            </a:endParaRPr>
          </a:p>
        </p:txBody>
      </p:sp>
      <p:sp>
        <p:nvSpPr>
          <p:cNvPr id="28" name="PlaceHolder 3"/>
          <p:cNvSpPr>
            <a:spLocks noGrp="1"/>
          </p:cNvSpPr>
          <p:nvPr>
            <p:ph type="body"/>
          </p:nvPr>
        </p:nvSpPr>
        <p:spPr>
          <a:xfrm>
            <a:off x="5152680" y="1326600"/>
            <a:ext cx="4426920" cy="1568520"/>
          </a:xfrm>
          <a:prstGeom prst="rect">
            <a:avLst/>
          </a:prstGeom>
        </p:spPr>
        <p:txBody>
          <a:bodyPr lIns="0" rIns="0" tIns="0" bIns="0">
            <a:normAutofit/>
          </a:bodyPr>
          <a:p>
            <a:endParaRPr b="0" lang="fr-FR" sz="3200" spc="-1" strike="noStrike">
              <a:latin typeface="Arial"/>
            </a:endParaRPr>
          </a:p>
        </p:txBody>
      </p:sp>
      <p:sp>
        <p:nvSpPr>
          <p:cNvPr id="29" name="PlaceHolder 4"/>
          <p:cNvSpPr>
            <a:spLocks noGrp="1"/>
          </p:cNvSpPr>
          <p:nvPr>
            <p:ph type="body"/>
          </p:nvPr>
        </p:nvSpPr>
        <p:spPr>
          <a:xfrm>
            <a:off x="504000" y="3044520"/>
            <a:ext cx="4426920" cy="1568520"/>
          </a:xfrm>
          <a:prstGeom prst="rect">
            <a:avLst/>
          </a:prstGeom>
        </p:spPr>
        <p:txBody>
          <a:bodyPr lIns="0" rIns="0" tIns="0" bIns="0">
            <a:normAutofit/>
          </a:bodyPr>
          <a:p>
            <a:endParaRPr b="0" lang="fr-FR" sz="3200" spc="-1" strike="noStrike">
              <a:latin typeface="Arial"/>
            </a:endParaRPr>
          </a:p>
        </p:txBody>
      </p:sp>
      <p:sp>
        <p:nvSpPr>
          <p:cNvPr id="30" name="PlaceHolder 5"/>
          <p:cNvSpPr>
            <a:spLocks noGrp="1"/>
          </p:cNvSpPr>
          <p:nvPr>
            <p:ph type="body"/>
          </p:nvPr>
        </p:nvSpPr>
        <p:spPr>
          <a:xfrm>
            <a:off x="5152680" y="3044520"/>
            <a:ext cx="442692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32" name="PlaceHolder 2"/>
          <p:cNvSpPr>
            <a:spLocks noGrp="1"/>
          </p:cNvSpPr>
          <p:nvPr>
            <p:ph type="body"/>
          </p:nvPr>
        </p:nvSpPr>
        <p:spPr>
          <a:xfrm>
            <a:off x="504000" y="1326600"/>
            <a:ext cx="2921040" cy="1568520"/>
          </a:xfrm>
          <a:prstGeom prst="rect">
            <a:avLst/>
          </a:prstGeom>
        </p:spPr>
        <p:txBody>
          <a:bodyPr lIns="0" rIns="0" tIns="0" bIns="0">
            <a:normAutofit/>
          </a:bodyPr>
          <a:p>
            <a:endParaRPr b="0" lang="fr-FR" sz="3200" spc="-1" strike="noStrike">
              <a:latin typeface="Arial"/>
            </a:endParaRPr>
          </a:p>
        </p:txBody>
      </p:sp>
      <p:sp>
        <p:nvSpPr>
          <p:cNvPr id="33" name="PlaceHolder 3"/>
          <p:cNvSpPr>
            <a:spLocks noGrp="1"/>
          </p:cNvSpPr>
          <p:nvPr>
            <p:ph type="body"/>
          </p:nvPr>
        </p:nvSpPr>
        <p:spPr>
          <a:xfrm>
            <a:off x="3571560" y="1326600"/>
            <a:ext cx="2921040" cy="1568520"/>
          </a:xfrm>
          <a:prstGeom prst="rect">
            <a:avLst/>
          </a:prstGeom>
        </p:spPr>
        <p:txBody>
          <a:bodyPr lIns="0" rIns="0" tIns="0" bIns="0">
            <a:normAutofit/>
          </a:bodyPr>
          <a:p>
            <a:endParaRPr b="0" lang="fr-FR" sz="3200" spc="-1" strike="noStrike">
              <a:latin typeface="Arial"/>
            </a:endParaRPr>
          </a:p>
        </p:txBody>
      </p:sp>
      <p:sp>
        <p:nvSpPr>
          <p:cNvPr id="34" name="PlaceHolder 4"/>
          <p:cNvSpPr>
            <a:spLocks noGrp="1"/>
          </p:cNvSpPr>
          <p:nvPr>
            <p:ph type="body"/>
          </p:nvPr>
        </p:nvSpPr>
        <p:spPr>
          <a:xfrm>
            <a:off x="6639120" y="1326600"/>
            <a:ext cx="2921040" cy="1568520"/>
          </a:xfrm>
          <a:prstGeom prst="rect">
            <a:avLst/>
          </a:prstGeom>
        </p:spPr>
        <p:txBody>
          <a:bodyPr lIns="0" rIns="0" tIns="0" bIns="0">
            <a:normAutofit/>
          </a:bodyPr>
          <a:p>
            <a:endParaRPr b="0" lang="fr-FR" sz="3200" spc="-1" strike="noStrike">
              <a:latin typeface="Arial"/>
            </a:endParaRPr>
          </a:p>
        </p:txBody>
      </p:sp>
      <p:sp>
        <p:nvSpPr>
          <p:cNvPr id="35" name="PlaceHolder 5"/>
          <p:cNvSpPr>
            <a:spLocks noGrp="1"/>
          </p:cNvSpPr>
          <p:nvPr>
            <p:ph type="body"/>
          </p:nvPr>
        </p:nvSpPr>
        <p:spPr>
          <a:xfrm>
            <a:off x="504000" y="3044520"/>
            <a:ext cx="2921040" cy="1568520"/>
          </a:xfrm>
          <a:prstGeom prst="rect">
            <a:avLst/>
          </a:prstGeom>
        </p:spPr>
        <p:txBody>
          <a:bodyPr lIns="0" rIns="0" tIns="0" bIns="0">
            <a:normAutofit/>
          </a:bodyPr>
          <a:p>
            <a:endParaRPr b="0" lang="fr-FR" sz="3200" spc="-1" strike="noStrike">
              <a:latin typeface="Arial"/>
            </a:endParaRPr>
          </a:p>
        </p:txBody>
      </p:sp>
      <p:sp>
        <p:nvSpPr>
          <p:cNvPr id="36" name="PlaceHolder 6"/>
          <p:cNvSpPr>
            <a:spLocks noGrp="1"/>
          </p:cNvSpPr>
          <p:nvPr>
            <p:ph type="body"/>
          </p:nvPr>
        </p:nvSpPr>
        <p:spPr>
          <a:xfrm>
            <a:off x="3571560" y="3044520"/>
            <a:ext cx="2921040" cy="1568520"/>
          </a:xfrm>
          <a:prstGeom prst="rect">
            <a:avLst/>
          </a:prstGeom>
        </p:spPr>
        <p:txBody>
          <a:bodyPr lIns="0" rIns="0" tIns="0" bIns="0">
            <a:normAutofit/>
          </a:bodyPr>
          <a:p>
            <a:endParaRPr b="0" lang="fr-FR" sz="3200" spc="-1" strike="noStrike">
              <a:latin typeface="Arial"/>
            </a:endParaRPr>
          </a:p>
        </p:txBody>
      </p:sp>
      <p:sp>
        <p:nvSpPr>
          <p:cNvPr id="37" name="PlaceHolder 7"/>
          <p:cNvSpPr>
            <a:spLocks noGrp="1"/>
          </p:cNvSpPr>
          <p:nvPr>
            <p:ph type="body"/>
          </p:nvPr>
        </p:nvSpPr>
        <p:spPr>
          <a:xfrm>
            <a:off x="6639120" y="3044520"/>
            <a:ext cx="292104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44" name="PlaceHolder 2"/>
          <p:cNvSpPr>
            <a:spLocks noGrp="1"/>
          </p:cNvSpPr>
          <p:nvPr>
            <p:ph type="subTitle"/>
          </p:nvPr>
        </p:nvSpPr>
        <p:spPr>
          <a:xfrm>
            <a:off x="504000" y="1326600"/>
            <a:ext cx="9072000" cy="328860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46" name="PlaceHolder 2"/>
          <p:cNvSpPr>
            <a:spLocks noGrp="1"/>
          </p:cNvSpPr>
          <p:nvPr>
            <p:ph type="body"/>
          </p:nvPr>
        </p:nvSpPr>
        <p:spPr>
          <a:xfrm>
            <a:off x="504000" y="1326600"/>
            <a:ext cx="9072000" cy="3288600"/>
          </a:xfrm>
          <a:prstGeom prst="rect">
            <a:avLst/>
          </a:prstGeom>
        </p:spPr>
        <p:txBody>
          <a:bodyPr lIns="0" rIns="0" tIns="0" bIns="0">
            <a:normAutofit/>
          </a:bodyPr>
          <a:p>
            <a:endParaRPr b="0" lang="fr-F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48" name="PlaceHolder 2"/>
          <p:cNvSpPr>
            <a:spLocks noGrp="1"/>
          </p:cNvSpPr>
          <p:nvPr>
            <p:ph type="body"/>
          </p:nvPr>
        </p:nvSpPr>
        <p:spPr>
          <a:xfrm>
            <a:off x="504000" y="1326600"/>
            <a:ext cx="4426920" cy="3288600"/>
          </a:xfrm>
          <a:prstGeom prst="rect">
            <a:avLst/>
          </a:prstGeom>
        </p:spPr>
        <p:txBody>
          <a:bodyPr lIns="0" rIns="0" tIns="0" bIns="0">
            <a:normAutofit/>
          </a:bodyPr>
          <a:p>
            <a:endParaRPr b="0" lang="fr-FR" sz="3200" spc="-1" strike="noStrike">
              <a:latin typeface="Arial"/>
            </a:endParaRPr>
          </a:p>
        </p:txBody>
      </p:sp>
      <p:sp>
        <p:nvSpPr>
          <p:cNvPr id="49" name="PlaceHolder 3"/>
          <p:cNvSpPr>
            <a:spLocks noGrp="1"/>
          </p:cNvSpPr>
          <p:nvPr>
            <p:ph type="body"/>
          </p:nvPr>
        </p:nvSpPr>
        <p:spPr>
          <a:xfrm>
            <a:off x="5152680" y="1326600"/>
            <a:ext cx="4426920" cy="3288600"/>
          </a:xfrm>
          <a:prstGeom prst="rect">
            <a:avLst/>
          </a:prstGeom>
        </p:spPr>
        <p:txBody>
          <a:bodyPr lIns="0" rIns="0" tIns="0" bIns="0">
            <a:normAutofit/>
          </a:bodyPr>
          <a:p>
            <a:endParaRPr b="0" lang="fr-F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504000" y="226080"/>
            <a:ext cx="9072000" cy="438840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53" name="PlaceHolder 2"/>
          <p:cNvSpPr>
            <a:spLocks noGrp="1"/>
          </p:cNvSpPr>
          <p:nvPr>
            <p:ph type="body"/>
          </p:nvPr>
        </p:nvSpPr>
        <p:spPr>
          <a:xfrm>
            <a:off x="504000" y="1326600"/>
            <a:ext cx="4426920" cy="1568520"/>
          </a:xfrm>
          <a:prstGeom prst="rect">
            <a:avLst/>
          </a:prstGeom>
        </p:spPr>
        <p:txBody>
          <a:bodyPr lIns="0" rIns="0" tIns="0" bIns="0">
            <a:normAutofit/>
          </a:bodyPr>
          <a:p>
            <a:endParaRPr b="0" lang="fr-FR" sz="3200" spc="-1" strike="noStrike">
              <a:latin typeface="Arial"/>
            </a:endParaRPr>
          </a:p>
        </p:txBody>
      </p:sp>
      <p:sp>
        <p:nvSpPr>
          <p:cNvPr id="54" name="PlaceHolder 3"/>
          <p:cNvSpPr>
            <a:spLocks noGrp="1"/>
          </p:cNvSpPr>
          <p:nvPr>
            <p:ph type="body"/>
          </p:nvPr>
        </p:nvSpPr>
        <p:spPr>
          <a:xfrm>
            <a:off x="5152680" y="1326600"/>
            <a:ext cx="4426920" cy="3288600"/>
          </a:xfrm>
          <a:prstGeom prst="rect">
            <a:avLst/>
          </a:prstGeom>
        </p:spPr>
        <p:txBody>
          <a:bodyPr lIns="0" rIns="0" tIns="0" bIns="0">
            <a:normAutofit/>
          </a:bodyPr>
          <a:p>
            <a:endParaRPr b="0" lang="fr-FR" sz="3200" spc="-1" strike="noStrike">
              <a:latin typeface="Arial"/>
            </a:endParaRPr>
          </a:p>
        </p:txBody>
      </p:sp>
      <p:sp>
        <p:nvSpPr>
          <p:cNvPr id="55" name="PlaceHolder 4"/>
          <p:cNvSpPr>
            <a:spLocks noGrp="1"/>
          </p:cNvSpPr>
          <p:nvPr>
            <p:ph type="body"/>
          </p:nvPr>
        </p:nvSpPr>
        <p:spPr>
          <a:xfrm>
            <a:off x="504000" y="3044520"/>
            <a:ext cx="442692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3" name="PlaceHolder 2"/>
          <p:cNvSpPr>
            <a:spLocks noGrp="1"/>
          </p:cNvSpPr>
          <p:nvPr>
            <p:ph type="subTitle"/>
          </p:nvPr>
        </p:nvSpPr>
        <p:spPr>
          <a:xfrm>
            <a:off x="504000" y="1326600"/>
            <a:ext cx="9072000" cy="328860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57" name="PlaceHolder 2"/>
          <p:cNvSpPr>
            <a:spLocks noGrp="1"/>
          </p:cNvSpPr>
          <p:nvPr>
            <p:ph type="body"/>
          </p:nvPr>
        </p:nvSpPr>
        <p:spPr>
          <a:xfrm>
            <a:off x="504000" y="1326600"/>
            <a:ext cx="4426920" cy="3288600"/>
          </a:xfrm>
          <a:prstGeom prst="rect">
            <a:avLst/>
          </a:prstGeom>
        </p:spPr>
        <p:txBody>
          <a:bodyPr lIns="0" rIns="0" tIns="0" bIns="0">
            <a:normAutofit/>
          </a:bodyPr>
          <a:p>
            <a:endParaRPr b="0" lang="fr-FR" sz="3200" spc="-1" strike="noStrike">
              <a:latin typeface="Arial"/>
            </a:endParaRPr>
          </a:p>
        </p:txBody>
      </p:sp>
      <p:sp>
        <p:nvSpPr>
          <p:cNvPr id="58" name="PlaceHolder 3"/>
          <p:cNvSpPr>
            <a:spLocks noGrp="1"/>
          </p:cNvSpPr>
          <p:nvPr>
            <p:ph type="body"/>
          </p:nvPr>
        </p:nvSpPr>
        <p:spPr>
          <a:xfrm>
            <a:off x="5152680" y="1326600"/>
            <a:ext cx="4426920" cy="1568520"/>
          </a:xfrm>
          <a:prstGeom prst="rect">
            <a:avLst/>
          </a:prstGeom>
        </p:spPr>
        <p:txBody>
          <a:bodyPr lIns="0" rIns="0" tIns="0" bIns="0">
            <a:normAutofit/>
          </a:bodyPr>
          <a:p>
            <a:endParaRPr b="0" lang="fr-FR" sz="3200" spc="-1" strike="noStrike">
              <a:latin typeface="Arial"/>
            </a:endParaRPr>
          </a:p>
        </p:txBody>
      </p:sp>
      <p:sp>
        <p:nvSpPr>
          <p:cNvPr id="59" name="PlaceHolder 4"/>
          <p:cNvSpPr>
            <a:spLocks noGrp="1"/>
          </p:cNvSpPr>
          <p:nvPr>
            <p:ph type="body"/>
          </p:nvPr>
        </p:nvSpPr>
        <p:spPr>
          <a:xfrm>
            <a:off x="5152680" y="3044520"/>
            <a:ext cx="442692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61" name="PlaceHolder 2"/>
          <p:cNvSpPr>
            <a:spLocks noGrp="1"/>
          </p:cNvSpPr>
          <p:nvPr>
            <p:ph type="body"/>
          </p:nvPr>
        </p:nvSpPr>
        <p:spPr>
          <a:xfrm>
            <a:off x="504000" y="1326600"/>
            <a:ext cx="4426920" cy="1568520"/>
          </a:xfrm>
          <a:prstGeom prst="rect">
            <a:avLst/>
          </a:prstGeom>
        </p:spPr>
        <p:txBody>
          <a:bodyPr lIns="0" rIns="0" tIns="0" bIns="0">
            <a:normAutofit/>
          </a:bodyPr>
          <a:p>
            <a:endParaRPr b="0" lang="fr-FR" sz="3200" spc="-1" strike="noStrike">
              <a:latin typeface="Arial"/>
            </a:endParaRPr>
          </a:p>
        </p:txBody>
      </p:sp>
      <p:sp>
        <p:nvSpPr>
          <p:cNvPr id="62" name="PlaceHolder 3"/>
          <p:cNvSpPr>
            <a:spLocks noGrp="1"/>
          </p:cNvSpPr>
          <p:nvPr>
            <p:ph type="body"/>
          </p:nvPr>
        </p:nvSpPr>
        <p:spPr>
          <a:xfrm>
            <a:off x="5152680" y="1326600"/>
            <a:ext cx="4426920" cy="1568520"/>
          </a:xfrm>
          <a:prstGeom prst="rect">
            <a:avLst/>
          </a:prstGeom>
        </p:spPr>
        <p:txBody>
          <a:bodyPr lIns="0" rIns="0" tIns="0" bIns="0">
            <a:normAutofit/>
          </a:bodyPr>
          <a:p>
            <a:endParaRPr b="0" lang="fr-FR" sz="3200" spc="-1" strike="noStrike">
              <a:latin typeface="Arial"/>
            </a:endParaRPr>
          </a:p>
        </p:txBody>
      </p:sp>
      <p:sp>
        <p:nvSpPr>
          <p:cNvPr id="63" name="PlaceHolder 4"/>
          <p:cNvSpPr>
            <a:spLocks noGrp="1"/>
          </p:cNvSpPr>
          <p:nvPr>
            <p:ph type="body"/>
          </p:nvPr>
        </p:nvSpPr>
        <p:spPr>
          <a:xfrm>
            <a:off x="504000" y="3044520"/>
            <a:ext cx="907200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65" name="PlaceHolder 2"/>
          <p:cNvSpPr>
            <a:spLocks noGrp="1"/>
          </p:cNvSpPr>
          <p:nvPr>
            <p:ph type="body"/>
          </p:nvPr>
        </p:nvSpPr>
        <p:spPr>
          <a:xfrm>
            <a:off x="504000" y="1326600"/>
            <a:ext cx="9072000" cy="1568520"/>
          </a:xfrm>
          <a:prstGeom prst="rect">
            <a:avLst/>
          </a:prstGeom>
        </p:spPr>
        <p:txBody>
          <a:bodyPr lIns="0" rIns="0" tIns="0" bIns="0">
            <a:normAutofit/>
          </a:bodyPr>
          <a:p>
            <a:endParaRPr b="0" lang="fr-FR" sz="3200" spc="-1" strike="noStrike">
              <a:latin typeface="Arial"/>
            </a:endParaRPr>
          </a:p>
        </p:txBody>
      </p:sp>
      <p:sp>
        <p:nvSpPr>
          <p:cNvPr id="66" name="PlaceHolder 3"/>
          <p:cNvSpPr>
            <a:spLocks noGrp="1"/>
          </p:cNvSpPr>
          <p:nvPr>
            <p:ph type="body"/>
          </p:nvPr>
        </p:nvSpPr>
        <p:spPr>
          <a:xfrm>
            <a:off x="504000" y="3044520"/>
            <a:ext cx="907200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68" name="PlaceHolder 2"/>
          <p:cNvSpPr>
            <a:spLocks noGrp="1"/>
          </p:cNvSpPr>
          <p:nvPr>
            <p:ph type="body"/>
          </p:nvPr>
        </p:nvSpPr>
        <p:spPr>
          <a:xfrm>
            <a:off x="504000" y="1326600"/>
            <a:ext cx="4426920" cy="1568520"/>
          </a:xfrm>
          <a:prstGeom prst="rect">
            <a:avLst/>
          </a:prstGeom>
        </p:spPr>
        <p:txBody>
          <a:bodyPr lIns="0" rIns="0" tIns="0" bIns="0">
            <a:normAutofit/>
          </a:bodyPr>
          <a:p>
            <a:endParaRPr b="0" lang="fr-FR" sz="3200" spc="-1" strike="noStrike">
              <a:latin typeface="Arial"/>
            </a:endParaRPr>
          </a:p>
        </p:txBody>
      </p:sp>
      <p:sp>
        <p:nvSpPr>
          <p:cNvPr id="69" name="PlaceHolder 3"/>
          <p:cNvSpPr>
            <a:spLocks noGrp="1"/>
          </p:cNvSpPr>
          <p:nvPr>
            <p:ph type="body"/>
          </p:nvPr>
        </p:nvSpPr>
        <p:spPr>
          <a:xfrm>
            <a:off x="5152680" y="1326600"/>
            <a:ext cx="4426920" cy="1568520"/>
          </a:xfrm>
          <a:prstGeom prst="rect">
            <a:avLst/>
          </a:prstGeom>
        </p:spPr>
        <p:txBody>
          <a:bodyPr lIns="0" rIns="0" tIns="0" bIns="0">
            <a:normAutofit/>
          </a:bodyPr>
          <a:p>
            <a:endParaRPr b="0" lang="fr-FR" sz="3200" spc="-1" strike="noStrike">
              <a:latin typeface="Arial"/>
            </a:endParaRPr>
          </a:p>
        </p:txBody>
      </p:sp>
      <p:sp>
        <p:nvSpPr>
          <p:cNvPr id="70" name="PlaceHolder 4"/>
          <p:cNvSpPr>
            <a:spLocks noGrp="1"/>
          </p:cNvSpPr>
          <p:nvPr>
            <p:ph type="body"/>
          </p:nvPr>
        </p:nvSpPr>
        <p:spPr>
          <a:xfrm>
            <a:off x="504000" y="3044520"/>
            <a:ext cx="4426920" cy="1568520"/>
          </a:xfrm>
          <a:prstGeom prst="rect">
            <a:avLst/>
          </a:prstGeom>
        </p:spPr>
        <p:txBody>
          <a:bodyPr lIns="0" rIns="0" tIns="0" bIns="0">
            <a:normAutofit/>
          </a:bodyPr>
          <a:p>
            <a:endParaRPr b="0" lang="fr-FR" sz="3200" spc="-1" strike="noStrike">
              <a:latin typeface="Arial"/>
            </a:endParaRPr>
          </a:p>
        </p:txBody>
      </p:sp>
      <p:sp>
        <p:nvSpPr>
          <p:cNvPr id="71" name="PlaceHolder 5"/>
          <p:cNvSpPr>
            <a:spLocks noGrp="1"/>
          </p:cNvSpPr>
          <p:nvPr>
            <p:ph type="body"/>
          </p:nvPr>
        </p:nvSpPr>
        <p:spPr>
          <a:xfrm>
            <a:off x="5152680" y="3044520"/>
            <a:ext cx="442692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73" name="PlaceHolder 2"/>
          <p:cNvSpPr>
            <a:spLocks noGrp="1"/>
          </p:cNvSpPr>
          <p:nvPr>
            <p:ph type="body"/>
          </p:nvPr>
        </p:nvSpPr>
        <p:spPr>
          <a:xfrm>
            <a:off x="504000" y="1326600"/>
            <a:ext cx="2921040" cy="1568520"/>
          </a:xfrm>
          <a:prstGeom prst="rect">
            <a:avLst/>
          </a:prstGeom>
        </p:spPr>
        <p:txBody>
          <a:bodyPr lIns="0" rIns="0" tIns="0" bIns="0">
            <a:normAutofit/>
          </a:bodyPr>
          <a:p>
            <a:endParaRPr b="0" lang="fr-FR" sz="3200" spc="-1" strike="noStrike">
              <a:latin typeface="Arial"/>
            </a:endParaRPr>
          </a:p>
        </p:txBody>
      </p:sp>
      <p:sp>
        <p:nvSpPr>
          <p:cNvPr id="74" name="PlaceHolder 3"/>
          <p:cNvSpPr>
            <a:spLocks noGrp="1"/>
          </p:cNvSpPr>
          <p:nvPr>
            <p:ph type="body"/>
          </p:nvPr>
        </p:nvSpPr>
        <p:spPr>
          <a:xfrm>
            <a:off x="3571560" y="1326600"/>
            <a:ext cx="2921040" cy="1568520"/>
          </a:xfrm>
          <a:prstGeom prst="rect">
            <a:avLst/>
          </a:prstGeom>
        </p:spPr>
        <p:txBody>
          <a:bodyPr lIns="0" rIns="0" tIns="0" bIns="0">
            <a:normAutofit/>
          </a:bodyPr>
          <a:p>
            <a:endParaRPr b="0" lang="fr-FR" sz="3200" spc="-1" strike="noStrike">
              <a:latin typeface="Arial"/>
            </a:endParaRPr>
          </a:p>
        </p:txBody>
      </p:sp>
      <p:sp>
        <p:nvSpPr>
          <p:cNvPr id="75" name="PlaceHolder 4"/>
          <p:cNvSpPr>
            <a:spLocks noGrp="1"/>
          </p:cNvSpPr>
          <p:nvPr>
            <p:ph type="body"/>
          </p:nvPr>
        </p:nvSpPr>
        <p:spPr>
          <a:xfrm>
            <a:off x="6639120" y="1326600"/>
            <a:ext cx="2921040" cy="1568520"/>
          </a:xfrm>
          <a:prstGeom prst="rect">
            <a:avLst/>
          </a:prstGeom>
        </p:spPr>
        <p:txBody>
          <a:bodyPr lIns="0" rIns="0" tIns="0" bIns="0">
            <a:normAutofit/>
          </a:bodyPr>
          <a:p>
            <a:endParaRPr b="0" lang="fr-FR" sz="3200" spc="-1" strike="noStrike">
              <a:latin typeface="Arial"/>
            </a:endParaRPr>
          </a:p>
        </p:txBody>
      </p:sp>
      <p:sp>
        <p:nvSpPr>
          <p:cNvPr id="76" name="PlaceHolder 5"/>
          <p:cNvSpPr>
            <a:spLocks noGrp="1"/>
          </p:cNvSpPr>
          <p:nvPr>
            <p:ph type="body"/>
          </p:nvPr>
        </p:nvSpPr>
        <p:spPr>
          <a:xfrm>
            <a:off x="504000" y="3044520"/>
            <a:ext cx="2921040" cy="1568520"/>
          </a:xfrm>
          <a:prstGeom prst="rect">
            <a:avLst/>
          </a:prstGeom>
        </p:spPr>
        <p:txBody>
          <a:bodyPr lIns="0" rIns="0" tIns="0" bIns="0">
            <a:normAutofit/>
          </a:bodyPr>
          <a:p>
            <a:endParaRPr b="0" lang="fr-FR" sz="3200" spc="-1" strike="noStrike">
              <a:latin typeface="Arial"/>
            </a:endParaRPr>
          </a:p>
        </p:txBody>
      </p:sp>
      <p:sp>
        <p:nvSpPr>
          <p:cNvPr id="77" name="PlaceHolder 6"/>
          <p:cNvSpPr>
            <a:spLocks noGrp="1"/>
          </p:cNvSpPr>
          <p:nvPr>
            <p:ph type="body"/>
          </p:nvPr>
        </p:nvSpPr>
        <p:spPr>
          <a:xfrm>
            <a:off x="3571560" y="3044520"/>
            <a:ext cx="2921040" cy="1568520"/>
          </a:xfrm>
          <a:prstGeom prst="rect">
            <a:avLst/>
          </a:prstGeom>
        </p:spPr>
        <p:txBody>
          <a:bodyPr lIns="0" rIns="0" tIns="0" bIns="0">
            <a:normAutofit/>
          </a:bodyPr>
          <a:p>
            <a:endParaRPr b="0" lang="fr-FR" sz="3200" spc="-1" strike="noStrike">
              <a:latin typeface="Arial"/>
            </a:endParaRPr>
          </a:p>
        </p:txBody>
      </p:sp>
      <p:sp>
        <p:nvSpPr>
          <p:cNvPr id="78" name="PlaceHolder 7"/>
          <p:cNvSpPr>
            <a:spLocks noGrp="1"/>
          </p:cNvSpPr>
          <p:nvPr>
            <p:ph type="body"/>
          </p:nvPr>
        </p:nvSpPr>
        <p:spPr>
          <a:xfrm>
            <a:off x="6639120" y="3044520"/>
            <a:ext cx="292104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82" name="PlaceHolder 2"/>
          <p:cNvSpPr>
            <a:spLocks noGrp="1"/>
          </p:cNvSpPr>
          <p:nvPr>
            <p:ph type="subTitle"/>
          </p:nvPr>
        </p:nvSpPr>
        <p:spPr>
          <a:xfrm>
            <a:off x="504000" y="1326600"/>
            <a:ext cx="9072000" cy="328860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84" name="PlaceHolder 2"/>
          <p:cNvSpPr>
            <a:spLocks noGrp="1"/>
          </p:cNvSpPr>
          <p:nvPr>
            <p:ph type="body"/>
          </p:nvPr>
        </p:nvSpPr>
        <p:spPr>
          <a:xfrm>
            <a:off x="504000" y="1326600"/>
            <a:ext cx="9072000" cy="3288600"/>
          </a:xfrm>
          <a:prstGeom prst="rect">
            <a:avLst/>
          </a:prstGeom>
        </p:spPr>
        <p:txBody>
          <a:bodyPr lIns="0" rIns="0" tIns="0" bIns="0">
            <a:normAutofit/>
          </a:bodyPr>
          <a:p>
            <a:endParaRPr b="0" lang="fr-FR"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86" name="PlaceHolder 2"/>
          <p:cNvSpPr>
            <a:spLocks noGrp="1"/>
          </p:cNvSpPr>
          <p:nvPr>
            <p:ph type="body"/>
          </p:nvPr>
        </p:nvSpPr>
        <p:spPr>
          <a:xfrm>
            <a:off x="504000" y="1326600"/>
            <a:ext cx="4426920" cy="3288600"/>
          </a:xfrm>
          <a:prstGeom prst="rect">
            <a:avLst/>
          </a:prstGeom>
        </p:spPr>
        <p:txBody>
          <a:bodyPr lIns="0" rIns="0" tIns="0" bIns="0">
            <a:normAutofit/>
          </a:bodyPr>
          <a:p>
            <a:endParaRPr b="0" lang="fr-FR" sz="3200" spc="-1" strike="noStrike">
              <a:latin typeface="Arial"/>
            </a:endParaRPr>
          </a:p>
        </p:txBody>
      </p:sp>
      <p:sp>
        <p:nvSpPr>
          <p:cNvPr id="87" name="PlaceHolder 3"/>
          <p:cNvSpPr>
            <a:spLocks noGrp="1"/>
          </p:cNvSpPr>
          <p:nvPr>
            <p:ph type="body"/>
          </p:nvPr>
        </p:nvSpPr>
        <p:spPr>
          <a:xfrm>
            <a:off x="5152680" y="1326600"/>
            <a:ext cx="4426920" cy="3288600"/>
          </a:xfrm>
          <a:prstGeom prst="rect">
            <a:avLst/>
          </a:prstGeom>
        </p:spPr>
        <p:txBody>
          <a:bodyPr lIns="0" rIns="0" tIns="0" bIns="0">
            <a:normAutofit/>
          </a:bodyPr>
          <a:p>
            <a:endParaRPr b="0" lang="fr-FR"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5" name="PlaceHolder 2"/>
          <p:cNvSpPr>
            <a:spLocks noGrp="1"/>
          </p:cNvSpPr>
          <p:nvPr>
            <p:ph type="body"/>
          </p:nvPr>
        </p:nvSpPr>
        <p:spPr>
          <a:xfrm>
            <a:off x="504000" y="1326600"/>
            <a:ext cx="9072000" cy="3288600"/>
          </a:xfrm>
          <a:prstGeom prst="rect">
            <a:avLst/>
          </a:prstGeom>
        </p:spPr>
        <p:txBody>
          <a:bodyPr lIns="0" rIns="0" tIns="0" bIns="0">
            <a:normAutofit/>
          </a:bodyPr>
          <a:p>
            <a:endParaRPr b="0" lang="fr-FR"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504000" y="226080"/>
            <a:ext cx="9072000" cy="438840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91" name="PlaceHolder 2"/>
          <p:cNvSpPr>
            <a:spLocks noGrp="1"/>
          </p:cNvSpPr>
          <p:nvPr>
            <p:ph type="body"/>
          </p:nvPr>
        </p:nvSpPr>
        <p:spPr>
          <a:xfrm>
            <a:off x="504000" y="1326600"/>
            <a:ext cx="4426920" cy="1568520"/>
          </a:xfrm>
          <a:prstGeom prst="rect">
            <a:avLst/>
          </a:prstGeom>
        </p:spPr>
        <p:txBody>
          <a:bodyPr lIns="0" rIns="0" tIns="0" bIns="0">
            <a:normAutofit/>
          </a:bodyPr>
          <a:p>
            <a:endParaRPr b="0" lang="fr-FR" sz="3200" spc="-1" strike="noStrike">
              <a:latin typeface="Arial"/>
            </a:endParaRPr>
          </a:p>
        </p:txBody>
      </p:sp>
      <p:sp>
        <p:nvSpPr>
          <p:cNvPr id="92" name="PlaceHolder 3"/>
          <p:cNvSpPr>
            <a:spLocks noGrp="1"/>
          </p:cNvSpPr>
          <p:nvPr>
            <p:ph type="body"/>
          </p:nvPr>
        </p:nvSpPr>
        <p:spPr>
          <a:xfrm>
            <a:off x="5152680" y="1326600"/>
            <a:ext cx="4426920" cy="3288600"/>
          </a:xfrm>
          <a:prstGeom prst="rect">
            <a:avLst/>
          </a:prstGeom>
        </p:spPr>
        <p:txBody>
          <a:bodyPr lIns="0" rIns="0" tIns="0" bIns="0">
            <a:normAutofit/>
          </a:bodyPr>
          <a:p>
            <a:endParaRPr b="0" lang="fr-FR" sz="3200" spc="-1" strike="noStrike">
              <a:latin typeface="Arial"/>
            </a:endParaRPr>
          </a:p>
        </p:txBody>
      </p:sp>
      <p:sp>
        <p:nvSpPr>
          <p:cNvPr id="93" name="PlaceHolder 4"/>
          <p:cNvSpPr>
            <a:spLocks noGrp="1"/>
          </p:cNvSpPr>
          <p:nvPr>
            <p:ph type="body"/>
          </p:nvPr>
        </p:nvSpPr>
        <p:spPr>
          <a:xfrm>
            <a:off x="504000" y="3044520"/>
            <a:ext cx="442692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95" name="PlaceHolder 2"/>
          <p:cNvSpPr>
            <a:spLocks noGrp="1"/>
          </p:cNvSpPr>
          <p:nvPr>
            <p:ph type="body"/>
          </p:nvPr>
        </p:nvSpPr>
        <p:spPr>
          <a:xfrm>
            <a:off x="504000" y="1326600"/>
            <a:ext cx="4426920" cy="3288600"/>
          </a:xfrm>
          <a:prstGeom prst="rect">
            <a:avLst/>
          </a:prstGeom>
        </p:spPr>
        <p:txBody>
          <a:bodyPr lIns="0" rIns="0" tIns="0" bIns="0">
            <a:normAutofit/>
          </a:bodyPr>
          <a:p>
            <a:endParaRPr b="0" lang="fr-FR" sz="3200" spc="-1" strike="noStrike">
              <a:latin typeface="Arial"/>
            </a:endParaRPr>
          </a:p>
        </p:txBody>
      </p:sp>
      <p:sp>
        <p:nvSpPr>
          <p:cNvPr id="96" name="PlaceHolder 3"/>
          <p:cNvSpPr>
            <a:spLocks noGrp="1"/>
          </p:cNvSpPr>
          <p:nvPr>
            <p:ph type="body"/>
          </p:nvPr>
        </p:nvSpPr>
        <p:spPr>
          <a:xfrm>
            <a:off x="5152680" y="1326600"/>
            <a:ext cx="4426920" cy="1568520"/>
          </a:xfrm>
          <a:prstGeom prst="rect">
            <a:avLst/>
          </a:prstGeom>
        </p:spPr>
        <p:txBody>
          <a:bodyPr lIns="0" rIns="0" tIns="0" bIns="0">
            <a:normAutofit/>
          </a:bodyPr>
          <a:p>
            <a:endParaRPr b="0" lang="fr-FR" sz="3200" spc="-1" strike="noStrike">
              <a:latin typeface="Arial"/>
            </a:endParaRPr>
          </a:p>
        </p:txBody>
      </p:sp>
      <p:sp>
        <p:nvSpPr>
          <p:cNvPr id="97" name="PlaceHolder 4"/>
          <p:cNvSpPr>
            <a:spLocks noGrp="1"/>
          </p:cNvSpPr>
          <p:nvPr>
            <p:ph type="body"/>
          </p:nvPr>
        </p:nvSpPr>
        <p:spPr>
          <a:xfrm>
            <a:off x="5152680" y="3044520"/>
            <a:ext cx="442692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99" name="PlaceHolder 2"/>
          <p:cNvSpPr>
            <a:spLocks noGrp="1"/>
          </p:cNvSpPr>
          <p:nvPr>
            <p:ph type="body"/>
          </p:nvPr>
        </p:nvSpPr>
        <p:spPr>
          <a:xfrm>
            <a:off x="504000" y="1326600"/>
            <a:ext cx="4426920" cy="1568520"/>
          </a:xfrm>
          <a:prstGeom prst="rect">
            <a:avLst/>
          </a:prstGeom>
        </p:spPr>
        <p:txBody>
          <a:bodyPr lIns="0" rIns="0" tIns="0" bIns="0">
            <a:normAutofit/>
          </a:bodyPr>
          <a:p>
            <a:endParaRPr b="0" lang="fr-FR" sz="3200" spc="-1" strike="noStrike">
              <a:latin typeface="Arial"/>
            </a:endParaRPr>
          </a:p>
        </p:txBody>
      </p:sp>
      <p:sp>
        <p:nvSpPr>
          <p:cNvPr id="100" name="PlaceHolder 3"/>
          <p:cNvSpPr>
            <a:spLocks noGrp="1"/>
          </p:cNvSpPr>
          <p:nvPr>
            <p:ph type="body"/>
          </p:nvPr>
        </p:nvSpPr>
        <p:spPr>
          <a:xfrm>
            <a:off x="5152680" y="1326600"/>
            <a:ext cx="4426920" cy="1568520"/>
          </a:xfrm>
          <a:prstGeom prst="rect">
            <a:avLst/>
          </a:prstGeom>
        </p:spPr>
        <p:txBody>
          <a:bodyPr lIns="0" rIns="0" tIns="0" bIns="0">
            <a:normAutofit/>
          </a:bodyPr>
          <a:p>
            <a:endParaRPr b="0" lang="fr-FR" sz="3200" spc="-1" strike="noStrike">
              <a:latin typeface="Arial"/>
            </a:endParaRPr>
          </a:p>
        </p:txBody>
      </p:sp>
      <p:sp>
        <p:nvSpPr>
          <p:cNvPr id="101" name="PlaceHolder 4"/>
          <p:cNvSpPr>
            <a:spLocks noGrp="1"/>
          </p:cNvSpPr>
          <p:nvPr>
            <p:ph type="body"/>
          </p:nvPr>
        </p:nvSpPr>
        <p:spPr>
          <a:xfrm>
            <a:off x="504000" y="3044520"/>
            <a:ext cx="907200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103" name="PlaceHolder 2"/>
          <p:cNvSpPr>
            <a:spLocks noGrp="1"/>
          </p:cNvSpPr>
          <p:nvPr>
            <p:ph type="body"/>
          </p:nvPr>
        </p:nvSpPr>
        <p:spPr>
          <a:xfrm>
            <a:off x="504000" y="1326600"/>
            <a:ext cx="9072000" cy="1568520"/>
          </a:xfrm>
          <a:prstGeom prst="rect">
            <a:avLst/>
          </a:prstGeom>
        </p:spPr>
        <p:txBody>
          <a:bodyPr lIns="0" rIns="0" tIns="0" bIns="0">
            <a:normAutofit/>
          </a:bodyPr>
          <a:p>
            <a:endParaRPr b="0" lang="fr-FR" sz="3200" spc="-1" strike="noStrike">
              <a:latin typeface="Arial"/>
            </a:endParaRPr>
          </a:p>
        </p:txBody>
      </p:sp>
      <p:sp>
        <p:nvSpPr>
          <p:cNvPr id="104" name="PlaceHolder 3"/>
          <p:cNvSpPr>
            <a:spLocks noGrp="1"/>
          </p:cNvSpPr>
          <p:nvPr>
            <p:ph type="body"/>
          </p:nvPr>
        </p:nvSpPr>
        <p:spPr>
          <a:xfrm>
            <a:off x="504000" y="3044520"/>
            <a:ext cx="907200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106" name="PlaceHolder 2"/>
          <p:cNvSpPr>
            <a:spLocks noGrp="1"/>
          </p:cNvSpPr>
          <p:nvPr>
            <p:ph type="body"/>
          </p:nvPr>
        </p:nvSpPr>
        <p:spPr>
          <a:xfrm>
            <a:off x="504000" y="1326600"/>
            <a:ext cx="4426920" cy="1568520"/>
          </a:xfrm>
          <a:prstGeom prst="rect">
            <a:avLst/>
          </a:prstGeom>
        </p:spPr>
        <p:txBody>
          <a:bodyPr lIns="0" rIns="0" tIns="0" bIns="0">
            <a:normAutofit/>
          </a:bodyPr>
          <a:p>
            <a:endParaRPr b="0" lang="fr-FR" sz="3200" spc="-1" strike="noStrike">
              <a:latin typeface="Arial"/>
            </a:endParaRPr>
          </a:p>
        </p:txBody>
      </p:sp>
      <p:sp>
        <p:nvSpPr>
          <p:cNvPr id="107" name="PlaceHolder 3"/>
          <p:cNvSpPr>
            <a:spLocks noGrp="1"/>
          </p:cNvSpPr>
          <p:nvPr>
            <p:ph type="body"/>
          </p:nvPr>
        </p:nvSpPr>
        <p:spPr>
          <a:xfrm>
            <a:off x="5152680" y="1326600"/>
            <a:ext cx="4426920" cy="1568520"/>
          </a:xfrm>
          <a:prstGeom prst="rect">
            <a:avLst/>
          </a:prstGeom>
        </p:spPr>
        <p:txBody>
          <a:bodyPr lIns="0" rIns="0" tIns="0" bIns="0">
            <a:normAutofit/>
          </a:bodyPr>
          <a:p>
            <a:endParaRPr b="0" lang="fr-FR" sz="3200" spc="-1" strike="noStrike">
              <a:latin typeface="Arial"/>
            </a:endParaRPr>
          </a:p>
        </p:txBody>
      </p:sp>
      <p:sp>
        <p:nvSpPr>
          <p:cNvPr id="108" name="PlaceHolder 4"/>
          <p:cNvSpPr>
            <a:spLocks noGrp="1"/>
          </p:cNvSpPr>
          <p:nvPr>
            <p:ph type="body"/>
          </p:nvPr>
        </p:nvSpPr>
        <p:spPr>
          <a:xfrm>
            <a:off x="504000" y="3044520"/>
            <a:ext cx="4426920" cy="1568520"/>
          </a:xfrm>
          <a:prstGeom prst="rect">
            <a:avLst/>
          </a:prstGeom>
        </p:spPr>
        <p:txBody>
          <a:bodyPr lIns="0" rIns="0" tIns="0" bIns="0">
            <a:normAutofit/>
          </a:bodyPr>
          <a:p>
            <a:endParaRPr b="0" lang="fr-FR" sz="3200" spc="-1" strike="noStrike">
              <a:latin typeface="Arial"/>
            </a:endParaRPr>
          </a:p>
        </p:txBody>
      </p:sp>
      <p:sp>
        <p:nvSpPr>
          <p:cNvPr id="109" name="PlaceHolder 5"/>
          <p:cNvSpPr>
            <a:spLocks noGrp="1"/>
          </p:cNvSpPr>
          <p:nvPr>
            <p:ph type="body"/>
          </p:nvPr>
        </p:nvSpPr>
        <p:spPr>
          <a:xfrm>
            <a:off x="5152680" y="3044520"/>
            <a:ext cx="442692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111" name="PlaceHolder 2"/>
          <p:cNvSpPr>
            <a:spLocks noGrp="1"/>
          </p:cNvSpPr>
          <p:nvPr>
            <p:ph type="body"/>
          </p:nvPr>
        </p:nvSpPr>
        <p:spPr>
          <a:xfrm>
            <a:off x="504000" y="1326600"/>
            <a:ext cx="2921040" cy="1568520"/>
          </a:xfrm>
          <a:prstGeom prst="rect">
            <a:avLst/>
          </a:prstGeom>
        </p:spPr>
        <p:txBody>
          <a:bodyPr lIns="0" rIns="0" tIns="0" bIns="0">
            <a:normAutofit/>
          </a:bodyPr>
          <a:p>
            <a:endParaRPr b="0" lang="fr-FR" sz="3200" spc="-1" strike="noStrike">
              <a:latin typeface="Arial"/>
            </a:endParaRPr>
          </a:p>
        </p:txBody>
      </p:sp>
      <p:sp>
        <p:nvSpPr>
          <p:cNvPr id="112" name="PlaceHolder 3"/>
          <p:cNvSpPr>
            <a:spLocks noGrp="1"/>
          </p:cNvSpPr>
          <p:nvPr>
            <p:ph type="body"/>
          </p:nvPr>
        </p:nvSpPr>
        <p:spPr>
          <a:xfrm>
            <a:off x="3571560" y="1326600"/>
            <a:ext cx="2921040" cy="1568520"/>
          </a:xfrm>
          <a:prstGeom prst="rect">
            <a:avLst/>
          </a:prstGeom>
        </p:spPr>
        <p:txBody>
          <a:bodyPr lIns="0" rIns="0" tIns="0" bIns="0">
            <a:normAutofit/>
          </a:bodyPr>
          <a:p>
            <a:endParaRPr b="0" lang="fr-FR" sz="3200" spc="-1" strike="noStrike">
              <a:latin typeface="Arial"/>
            </a:endParaRPr>
          </a:p>
        </p:txBody>
      </p:sp>
      <p:sp>
        <p:nvSpPr>
          <p:cNvPr id="113" name="PlaceHolder 4"/>
          <p:cNvSpPr>
            <a:spLocks noGrp="1"/>
          </p:cNvSpPr>
          <p:nvPr>
            <p:ph type="body"/>
          </p:nvPr>
        </p:nvSpPr>
        <p:spPr>
          <a:xfrm>
            <a:off x="6639120" y="1326600"/>
            <a:ext cx="2921040" cy="1568520"/>
          </a:xfrm>
          <a:prstGeom prst="rect">
            <a:avLst/>
          </a:prstGeom>
        </p:spPr>
        <p:txBody>
          <a:bodyPr lIns="0" rIns="0" tIns="0" bIns="0">
            <a:normAutofit/>
          </a:bodyPr>
          <a:p>
            <a:endParaRPr b="0" lang="fr-FR" sz="3200" spc="-1" strike="noStrike">
              <a:latin typeface="Arial"/>
            </a:endParaRPr>
          </a:p>
        </p:txBody>
      </p:sp>
      <p:sp>
        <p:nvSpPr>
          <p:cNvPr id="114" name="PlaceHolder 5"/>
          <p:cNvSpPr>
            <a:spLocks noGrp="1"/>
          </p:cNvSpPr>
          <p:nvPr>
            <p:ph type="body"/>
          </p:nvPr>
        </p:nvSpPr>
        <p:spPr>
          <a:xfrm>
            <a:off x="504000" y="3044520"/>
            <a:ext cx="2921040" cy="1568520"/>
          </a:xfrm>
          <a:prstGeom prst="rect">
            <a:avLst/>
          </a:prstGeom>
        </p:spPr>
        <p:txBody>
          <a:bodyPr lIns="0" rIns="0" tIns="0" bIns="0">
            <a:normAutofit/>
          </a:bodyPr>
          <a:p>
            <a:endParaRPr b="0" lang="fr-FR" sz="3200" spc="-1" strike="noStrike">
              <a:latin typeface="Arial"/>
            </a:endParaRPr>
          </a:p>
        </p:txBody>
      </p:sp>
      <p:sp>
        <p:nvSpPr>
          <p:cNvPr id="115" name="PlaceHolder 6"/>
          <p:cNvSpPr>
            <a:spLocks noGrp="1"/>
          </p:cNvSpPr>
          <p:nvPr>
            <p:ph type="body"/>
          </p:nvPr>
        </p:nvSpPr>
        <p:spPr>
          <a:xfrm>
            <a:off x="3571560" y="3044520"/>
            <a:ext cx="2921040" cy="1568520"/>
          </a:xfrm>
          <a:prstGeom prst="rect">
            <a:avLst/>
          </a:prstGeom>
        </p:spPr>
        <p:txBody>
          <a:bodyPr lIns="0" rIns="0" tIns="0" bIns="0">
            <a:normAutofit/>
          </a:bodyPr>
          <a:p>
            <a:endParaRPr b="0" lang="fr-FR" sz="3200" spc="-1" strike="noStrike">
              <a:latin typeface="Arial"/>
            </a:endParaRPr>
          </a:p>
        </p:txBody>
      </p:sp>
      <p:sp>
        <p:nvSpPr>
          <p:cNvPr id="116" name="PlaceHolder 7"/>
          <p:cNvSpPr>
            <a:spLocks noGrp="1"/>
          </p:cNvSpPr>
          <p:nvPr>
            <p:ph type="body"/>
          </p:nvPr>
        </p:nvSpPr>
        <p:spPr>
          <a:xfrm>
            <a:off x="6639120" y="3044520"/>
            <a:ext cx="292104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7" name="PlaceHolder 2"/>
          <p:cNvSpPr>
            <a:spLocks noGrp="1"/>
          </p:cNvSpPr>
          <p:nvPr>
            <p:ph type="body"/>
          </p:nvPr>
        </p:nvSpPr>
        <p:spPr>
          <a:xfrm>
            <a:off x="504000" y="1326600"/>
            <a:ext cx="4426920" cy="3288600"/>
          </a:xfrm>
          <a:prstGeom prst="rect">
            <a:avLst/>
          </a:prstGeom>
        </p:spPr>
        <p:txBody>
          <a:bodyPr lIns="0" rIns="0" tIns="0" bIns="0">
            <a:normAutofit/>
          </a:bodyPr>
          <a:p>
            <a:endParaRPr b="0" lang="fr-FR" sz="3200" spc="-1" strike="noStrike">
              <a:latin typeface="Arial"/>
            </a:endParaRPr>
          </a:p>
        </p:txBody>
      </p:sp>
      <p:sp>
        <p:nvSpPr>
          <p:cNvPr id="8" name="PlaceHolder 3"/>
          <p:cNvSpPr>
            <a:spLocks noGrp="1"/>
          </p:cNvSpPr>
          <p:nvPr>
            <p:ph type="body"/>
          </p:nvPr>
        </p:nvSpPr>
        <p:spPr>
          <a:xfrm>
            <a:off x="5152680" y="1326600"/>
            <a:ext cx="4426920" cy="3288600"/>
          </a:xfrm>
          <a:prstGeom prst="rect">
            <a:avLst/>
          </a:prstGeom>
        </p:spPr>
        <p:txBody>
          <a:bodyPr lIns="0" rIns="0" tIns="0" bIns="0">
            <a:normAutofit/>
          </a:bodyPr>
          <a:p>
            <a:endParaRPr b="0" lang="fr-FR"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12" name="PlaceHolder 2"/>
          <p:cNvSpPr>
            <a:spLocks noGrp="1"/>
          </p:cNvSpPr>
          <p:nvPr>
            <p:ph type="body"/>
          </p:nvPr>
        </p:nvSpPr>
        <p:spPr>
          <a:xfrm>
            <a:off x="504000" y="1326600"/>
            <a:ext cx="4426920" cy="1568520"/>
          </a:xfrm>
          <a:prstGeom prst="rect">
            <a:avLst/>
          </a:prstGeom>
        </p:spPr>
        <p:txBody>
          <a:bodyPr lIns="0" rIns="0" tIns="0" bIns="0">
            <a:normAutofit/>
          </a:bodyPr>
          <a:p>
            <a:endParaRPr b="0" lang="fr-FR" sz="3200" spc="-1" strike="noStrike">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rIns="0" tIns="0" bIns="0">
            <a:normAutofit/>
          </a:bodyPr>
          <a:p>
            <a:endParaRPr b="0" lang="fr-FR" sz="3200" spc="-1" strike="noStrike">
              <a:latin typeface="Arial"/>
            </a:endParaRPr>
          </a:p>
        </p:txBody>
      </p:sp>
      <p:sp>
        <p:nvSpPr>
          <p:cNvPr id="14" name="PlaceHolder 4"/>
          <p:cNvSpPr>
            <a:spLocks noGrp="1"/>
          </p:cNvSpPr>
          <p:nvPr>
            <p:ph type="body"/>
          </p:nvPr>
        </p:nvSpPr>
        <p:spPr>
          <a:xfrm>
            <a:off x="504000" y="3044520"/>
            <a:ext cx="442692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16" name="PlaceHolder 2"/>
          <p:cNvSpPr>
            <a:spLocks noGrp="1"/>
          </p:cNvSpPr>
          <p:nvPr>
            <p:ph type="body"/>
          </p:nvPr>
        </p:nvSpPr>
        <p:spPr>
          <a:xfrm>
            <a:off x="504000" y="1326600"/>
            <a:ext cx="4426920" cy="3288600"/>
          </a:xfrm>
          <a:prstGeom prst="rect">
            <a:avLst/>
          </a:prstGeom>
        </p:spPr>
        <p:txBody>
          <a:bodyPr lIns="0" rIns="0" tIns="0" bIns="0">
            <a:normAutofit/>
          </a:bodyPr>
          <a:p>
            <a:endParaRPr b="0" lang="fr-FR" sz="3200" spc="-1" strike="noStrike">
              <a:latin typeface="Arial"/>
            </a:endParaRPr>
          </a:p>
        </p:txBody>
      </p:sp>
      <p:sp>
        <p:nvSpPr>
          <p:cNvPr id="17" name="PlaceHolder 3"/>
          <p:cNvSpPr>
            <a:spLocks noGrp="1"/>
          </p:cNvSpPr>
          <p:nvPr>
            <p:ph type="body"/>
          </p:nvPr>
        </p:nvSpPr>
        <p:spPr>
          <a:xfrm>
            <a:off x="5152680" y="1326600"/>
            <a:ext cx="4426920" cy="1568520"/>
          </a:xfrm>
          <a:prstGeom prst="rect">
            <a:avLst/>
          </a:prstGeom>
        </p:spPr>
        <p:txBody>
          <a:bodyPr lIns="0" rIns="0" tIns="0" bIns="0">
            <a:normAutofit/>
          </a:bodyPr>
          <a:p>
            <a:endParaRPr b="0" lang="fr-FR" sz="3200" spc="-1" strike="noStrike">
              <a:latin typeface="Arial"/>
            </a:endParaRPr>
          </a:p>
        </p:txBody>
      </p:sp>
      <p:sp>
        <p:nvSpPr>
          <p:cNvPr id="18" name="PlaceHolder 4"/>
          <p:cNvSpPr>
            <a:spLocks noGrp="1"/>
          </p:cNvSpPr>
          <p:nvPr>
            <p:ph type="body"/>
          </p:nvPr>
        </p:nvSpPr>
        <p:spPr>
          <a:xfrm>
            <a:off x="5152680" y="3044520"/>
            <a:ext cx="4426920" cy="1568520"/>
          </a:xfrm>
          <a:prstGeom prst="rect">
            <a:avLst/>
          </a:prstGeom>
        </p:spPr>
        <p:txBody>
          <a:bodyPr lIns="0" rIns="0" tIns="0" bIns="0">
            <a:normAutofit/>
          </a:bodyPr>
          <a:p>
            <a:endParaRPr b="0" lang="fr-FR"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p:spPr>
        <p:txBody>
          <a:bodyPr lIns="0" rIns="0" tIns="0" bIns="0" anchor="ctr"/>
          <a:p>
            <a:pPr algn="ctr"/>
            <a:endParaRPr b="0" lang="fr-FR" sz="4400" spc="-1" strike="noStrike">
              <a:latin typeface="Arial"/>
            </a:endParaRPr>
          </a:p>
        </p:txBody>
      </p:sp>
      <p:sp>
        <p:nvSpPr>
          <p:cNvPr id="20" name="PlaceHolder 2"/>
          <p:cNvSpPr>
            <a:spLocks noGrp="1"/>
          </p:cNvSpPr>
          <p:nvPr>
            <p:ph type="body"/>
          </p:nvPr>
        </p:nvSpPr>
        <p:spPr>
          <a:xfrm>
            <a:off x="504000" y="1326600"/>
            <a:ext cx="4426920" cy="1568520"/>
          </a:xfrm>
          <a:prstGeom prst="rect">
            <a:avLst/>
          </a:prstGeom>
        </p:spPr>
        <p:txBody>
          <a:bodyPr lIns="0" rIns="0" tIns="0" bIns="0">
            <a:normAutofit/>
          </a:bodyPr>
          <a:p>
            <a:endParaRPr b="0" lang="fr-FR" sz="3200" spc="-1" strike="noStrike">
              <a:latin typeface="Arial"/>
            </a:endParaRPr>
          </a:p>
        </p:txBody>
      </p:sp>
      <p:sp>
        <p:nvSpPr>
          <p:cNvPr id="21" name="PlaceHolder 3"/>
          <p:cNvSpPr>
            <a:spLocks noGrp="1"/>
          </p:cNvSpPr>
          <p:nvPr>
            <p:ph type="body"/>
          </p:nvPr>
        </p:nvSpPr>
        <p:spPr>
          <a:xfrm>
            <a:off x="5152680" y="1326600"/>
            <a:ext cx="4426920" cy="1568520"/>
          </a:xfrm>
          <a:prstGeom prst="rect">
            <a:avLst/>
          </a:prstGeom>
        </p:spPr>
        <p:txBody>
          <a:bodyPr lIns="0" rIns="0" tIns="0" bIns="0">
            <a:normAutofit/>
          </a:bodyPr>
          <a:p>
            <a:endParaRPr b="0" lang="fr-FR" sz="3200" spc="-1" strike="noStrike">
              <a:latin typeface="Arial"/>
            </a:endParaRPr>
          </a:p>
        </p:txBody>
      </p:sp>
      <p:sp>
        <p:nvSpPr>
          <p:cNvPr id="22" name="PlaceHolder 4"/>
          <p:cNvSpPr>
            <a:spLocks noGrp="1"/>
          </p:cNvSpPr>
          <p:nvPr>
            <p:ph type="body"/>
          </p:nvPr>
        </p:nvSpPr>
        <p:spPr>
          <a:xfrm>
            <a:off x="504000" y="3044520"/>
            <a:ext cx="9072000" cy="1568520"/>
          </a:xfrm>
          <a:prstGeom prst="rect">
            <a:avLst/>
          </a:prstGeom>
        </p:spPr>
        <p:txBody>
          <a:bodyPr lIns="0" rIns="0" tIns="0" bIns="0">
            <a:normAutofit/>
          </a:bodyPr>
          <a:p>
            <a:endParaRPr b="0" lang="fr-F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2000" cy="946440"/>
          </a:xfrm>
          <a:prstGeom prst="rect">
            <a:avLst/>
          </a:prstGeom>
        </p:spPr>
        <p:txBody>
          <a:bodyPr lIns="0" rIns="0" tIns="0" bIns="0" anchor="ctr"/>
          <a:p>
            <a:pPr algn="ctr"/>
            <a:r>
              <a:rPr b="0" lang="fr-FR" sz="4400" spc="-1" strike="noStrike">
                <a:latin typeface="Arial"/>
              </a:rPr>
              <a:t>Cliquez pour éditer le format du texte-titre</a:t>
            </a:r>
            <a:endParaRPr b="0" lang="fr-FR" sz="4400" spc="-1" strike="noStrike">
              <a:latin typeface="Arial"/>
            </a:endParaRPr>
          </a:p>
        </p:txBody>
      </p:sp>
      <p:sp>
        <p:nvSpPr>
          <p:cNvPr id="1"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1640" cy="946080"/>
          </a:xfrm>
          <a:prstGeom prst="rect">
            <a:avLst/>
          </a:prstGeom>
        </p:spPr>
        <p:txBody>
          <a:bodyPr lIns="0" rIns="0" tIns="0" bIns="0" anchor="ctr"/>
          <a:p>
            <a:r>
              <a:rPr b="0" lang="fr-FR" sz="1800" spc="-1" strike="noStrike">
                <a:latin typeface="Arial"/>
              </a:rPr>
              <a:t>Cliquez pour éditer le format du texte-titre</a:t>
            </a:r>
            <a:endParaRPr b="0" lang="fr-FR" sz="1800" spc="-1" strike="noStrike">
              <a:latin typeface="Arial"/>
            </a:endParaRPr>
          </a:p>
        </p:txBody>
      </p:sp>
      <p:sp>
        <p:nvSpPr>
          <p:cNvPr id="39" name="PlaceHolder 2"/>
          <p:cNvSpPr>
            <a:spLocks noGrp="1"/>
          </p:cNvSpPr>
          <p:nvPr>
            <p:ph type="body"/>
          </p:nvPr>
        </p:nvSpPr>
        <p:spPr>
          <a:xfrm>
            <a:off x="504000" y="1326600"/>
            <a:ext cx="4426560" cy="15681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1800" spc="-1" strike="noStrike">
                <a:latin typeface="Arial"/>
              </a:rPr>
              <a:t>Cliquez pour éditer le format du plan de texte</a:t>
            </a:r>
            <a:endParaRPr b="0" lang="fr-FR" sz="1800" spc="-1" strike="noStrike">
              <a:latin typeface="Arial"/>
            </a:endParaRPr>
          </a:p>
          <a:p>
            <a:pPr lvl="1" marL="864000" indent="-324000">
              <a:spcBef>
                <a:spcPts val="1134"/>
              </a:spcBef>
              <a:buClr>
                <a:srgbClr val="000000"/>
              </a:buClr>
              <a:buSzPct val="75000"/>
              <a:buFont typeface="Symbol" charset="2"/>
              <a:buChar char=""/>
            </a:pPr>
            <a:r>
              <a:rPr b="0" lang="fr-FR" sz="1800" spc="-1" strike="noStrike">
                <a:latin typeface="Arial"/>
              </a:rPr>
              <a:t>Second niveau de plan</a:t>
            </a:r>
            <a:endParaRPr b="0" lang="fr-FR" sz="1800" spc="-1" strike="noStrike">
              <a:latin typeface="Arial"/>
            </a:endParaRPr>
          </a:p>
          <a:p>
            <a:pPr lvl="2" marL="1296000" indent="-288000">
              <a:spcBef>
                <a:spcPts val="850"/>
              </a:spcBef>
              <a:buClr>
                <a:srgbClr val="000000"/>
              </a:buClr>
              <a:buSzPct val="45000"/>
              <a:buFont typeface="Wingdings" charset="2"/>
              <a:buChar char=""/>
            </a:pPr>
            <a:r>
              <a:rPr b="0" lang="fr-FR" sz="1800" spc="-1" strike="noStrike">
                <a:latin typeface="Arial"/>
              </a:rPr>
              <a:t>Troisième niveau de plan</a:t>
            </a:r>
            <a:endParaRPr b="0" lang="fr-FR" sz="1800" spc="-1" strike="noStrike">
              <a:latin typeface="Arial"/>
            </a:endParaRPr>
          </a:p>
          <a:p>
            <a:pPr lvl="3" marL="1728000" indent="-216000">
              <a:spcBef>
                <a:spcPts val="567"/>
              </a:spcBef>
              <a:buClr>
                <a:srgbClr val="000000"/>
              </a:buClr>
              <a:buSzPct val="75000"/>
              <a:buFont typeface="Symbol" charset="2"/>
              <a:buChar char=""/>
            </a:pPr>
            <a:r>
              <a:rPr b="0" lang="fr-FR" sz="1800" spc="-1" strike="noStrike">
                <a:latin typeface="Arial"/>
              </a:rPr>
              <a:t>Quatrième niveau de plan</a:t>
            </a:r>
            <a:endParaRPr b="0" lang="fr-FR" sz="1800" spc="-1" strike="noStrike">
              <a:latin typeface="Arial"/>
            </a:endParaRPr>
          </a:p>
          <a:p>
            <a:pPr lvl="4" marL="2160000" indent="-216000">
              <a:spcBef>
                <a:spcPts val="283"/>
              </a:spcBef>
              <a:buClr>
                <a:srgbClr val="000000"/>
              </a:buClr>
              <a:buSzPct val="45000"/>
              <a:buFont typeface="Wingdings" charset="2"/>
              <a:buChar char=""/>
            </a:pPr>
            <a:r>
              <a:rPr b="0" lang="fr-FR" sz="1800" spc="-1" strike="noStrike">
                <a:latin typeface="Arial"/>
              </a:rPr>
              <a:t>Cinquième niveau de plan</a:t>
            </a:r>
            <a:endParaRPr b="0" lang="fr-FR" sz="1800" spc="-1" strike="noStrike">
              <a:latin typeface="Arial"/>
            </a:endParaRPr>
          </a:p>
          <a:p>
            <a:pPr lvl="5" marL="2592000" indent="-216000">
              <a:spcBef>
                <a:spcPts val="283"/>
              </a:spcBef>
              <a:buClr>
                <a:srgbClr val="000000"/>
              </a:buClr>
              <a:buSzPct val="45000"/>
              <a:buFont typeface="Wingdings" charset="2"/>
              <a:buChar char=""/>
            </a:pPr>
            <a:r>
              <a:rPr b="0" lang="fr-FR" sz="1800" spc="-1" strike="noStrike">
                <a:latin typeface="Arial"/>
              </a:rPr>
              <a:t>Sixième niveau de plan</a:t>
            </a:r>
            <a:endParaRPr b="0" lang="fr-FR" sz="1800" spc="-1" strike="noStrike">
              <a:latin typeface="Arial"/>
            </a:endParaRPr>
          </a:p>
          <a:p>
            <a:pPr lvl="6" marL="3024000" indent="-216000">
              <a:spcBef>
                <a:spcPts val="283"/>
              </a:spcBef>
              <a:buClr>
                <a:srgbClr val="000000"/>
              </a:buClr>
              <a:buSzPct val="45000"/>
              <a:buFont typeface="Wingdings" charset="2"/>
              <a:buChar char=""/>
            </a:pPr>
            <a:r>
              <a:rPr b="0" lang="fr-FR" sz="1800" spc="-1" strike="noStrike">
                <a:latin typeface="Arial"/>
              </a:rPr>
              <a:t>Septième niveau de plan</a:t>
            </a:r>
            <a:endParaRPr b="0" lang="fr-FR" sz="1800" spc="-1" strike="noStrike">
              <a:latin typeface="Arial"/>
            </a:endParaRPr>
          </a:p>
        </p:txBody>
      </p:sp>
      <p:sp>
        <p:nvSpPr>
          <p:cNvPr id="40" name="PlaceHolder 3"/>
          <p:cNvSpPr>
            <a:spLocks noGrp="1"/>
          </p:cNvSpPr>
          <p:nvPr>
            <p:ph type="body"/>
          </p:nvPr>
        </p:nvSpPr>
        <p:spPr>
          <a:xfrm>
            <a:off x="5152680" y="1326600"/>
            <a:ext cx="4426560" cy="15681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1800" spc="-1" strike="noStrike">
                <a:latin typeface="Arial"/>
              </a:rPr>
              <a:t>Cliquez pour éditer le format du plan de texte</a:t>
            </a:r>
            <a:endParaRPr b="0" lang="fr-FR" sz="1800" spc="-1" strike="noStrike">
              <a:latin typeface="Arial"/>
            </a:endParaRPr>
          </a:p>
          <a:p>
            <a:pPr lvl="1" marL="864000" indent="-324000">
              <a:spcBef>
                <a:spcPts val="1134"/>
              </a:spcBef>
              <a:buClr>
                <a:srgbClr val="000000"/>
              </a:buClr>
              <a:buSzPct val="75000"/>
              <a:buFont typeface="Symbol" charset="2"/>
              <a:buChar char=""/>
            </a:pPr>
            <a:r>
              <a:rPr b="0" lang="fr-FR" sz="1800" spc="-1" strike="noStrike">
                <a:latin typeface="Arial"/>
              </a:rPr>
              <a:t>Second niveau de plan</a:t>
            </a:r>
            <a:endParaRPr b="0" lang="fr-FR" sz="1800" spc="-1" strike="noStrike">
              <a:latin typeface="Arial"/>
            </a:endParaRPr>
          </a:p>
          <a:p>
            <a:pPr lvl="2" marL="1296000" indent="-288000">
              <a:spcBef>
                <a:spcPts val="850"/>
              </a:spcBef>
              <a:buClr>
                <a:srgbClr val="000000"/>
              </a:buClr>
              <a:buSzPct val="45000"/>
              <a:buFont typeface="Wingdings" charset="2"/>
              <a:buChar char=""/>
            </a:pPr>
            <a:r>
              <a:rPr b="0" lang="fr-FR" sz="1800" spc="-1" strike="noStrike">
                <a:latin typeface="Arial"/>
              </a:rPr>
              <a:t>Troisième niveau de plan</a:t>
            </a:r>
            <a:endParaRPr b="0" lang="fr-FR" sz="1800" spc="-1" strike="noStrike">
              <a:latin typeface="Arial"/>
            </a:endParaRPr>
          </a:p>
          <a:p>
            <a:pPr lvl="3" marL="1728000" indent="-216000">
              <a:spcBef>
                <a:spcPts val="567"/>
              </a:spcBef>
              <a:buClr>
                <a:srgbClr val="000000"/>
              </a:buClr>
              <a:buSzPct val="75000"/>
              <a:buFont typeface="Symbol" charset="2"/>
              <a:buChar char=""/>
            </a:pPr>
            <a:r>
              <a:rPr b="0" lang="fr-FR" sz="1800" spc="-1" strike="noStrike">
                <a:latin typeface="Arial"/>
              </a:rPr>
              <a:t>Quatrième niveau de plan</a:t>
            </a:r>
            <a:endParaRPr b="0" lang="fr-FR" sz="1800" spc="-1" strike="noStrike">
              <a:latin typeface="Arial"/>
            </a:endParaRPr>
          </a:p>
          <a:p>
            <a:pPr lvl="4" marL="2160000" indent="-216000">
              <a:spcBef>
                <a:spcPts val="283"/>
              </a:spcBef>
              <a:buClr>
                <a:srgbClr val="000000"/>
              </a:buClr>
              <a:buSzPct val="45000"/>
              <a:buFont typeface="Wingdings" charset="2"/>
              <a:buChar char=""/>
            </a:pPr>
            <a:r>
              <a:rPr b="0" lang="fr-FR" sz="1800" spc="-1" strike="noStrike">
                <a:latin typeface="Arial"/>
              </a:rPr>
              <a:t>Cinquième niveau de plan</a:t>
            </a:r>
            <a:endParaRPr b="0" lang="fr-FR" sz="1800" spc="-1" strike="noStrike">
              <a:latin typeface="Arial"/>
            </a:endParaRPr>
          </a:p>
          <a:p>
            <a:pPr lvl="5" marL="2592000" indent="-216000">
              <a:spcBef>
                <a:spcPts val="283"/>
              </a:spcBef>
              <a:buClr>
                <a:srgbClr val="000000"/>
              </a:buClr>
              <a:buSzPct val="45000"/>
              <a:buFont typeface="Wingdings" charset="2"/>
              <a:buChar char=""/>
            </a:pPr>
            <a:r>
              <a:rPr b="0" lang="fr-FR" sz="1800" spc="-1" strike="noStrike">
                <a:latin typeface="Arial"/>
              </a:rPr>
              <a:t>Sixième niveau de plan</a:t>
            </a:r>
            <a:endParaRPr b="0" lang="fr-FR" sz="1800" spc="-1" strike="noStrike">
              <a:latin typeface="Arial"/>
            </a:endParaRPr>
          </a:p>
          <a:p>
            <a:pPr lvl="6" marL="3024000" indent="-216000">
              <a:spcBef>
                <a:spcPts val="283"/>
              </a:spcBef>
              <a:buClr>
                <a:srgbClr val="000000"/>
              </a:buClr>
              <a:buSzPct val="45000"/>
              <a:buFont typeface="Wingdings" charset="2"/>
              <a:buChar char=""/>
            </a:pPr>
            <a:r>
              <a:rPr b="0" lang="fr-FR" sz="1800" spc="-1" strike="noStrike">
                <a:latin typeface="Arial"/>
              </a:rPr>
              <a:t>Septième niveau de plan</a:t>
            </a:r>
            <a:endParaRPr b="0" lang="fr-FR" sz="1800" spc="-1" strike="noStrike">
              <a:latin typeface="Arial"/>
            </a:endParaRPr>
          </a:p>
        </p:txBody>
      </p:sp>
      <p:sp>
        <p:nvSpPr>
          <p:cNvPr id="41" name="PlaceHolder 4"/>
          <p:cNvSpPr>
            <a:spLocks noGrp="1"/>
          </p:cNvSpPr>
          <p:nvPr>
            <p:ph type="body"/>
          </p:nvPr>
        </p:nvSpPr>
        <p:spPr>
          <a:xfrm>
            <a:off x="504000" y="3044520"/>
            <a:ext cx="4426560" cy="15681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1800" spc="-1" strike="noStrike">
                <a:latin typeface="Arial"/>
              </a:rPr>
              <a:t>Cliquez pour éditer le format du plan de texte</a:t>
            </a:r>
            <a:endParaRPr b="0" lang="fr-FR" sz="1800" spc="-1" strike="noStrike">
              <a:latin typeface="Arial"/>
            </a:endParaRPr>
          </a:p>
          <a:p>
            <a:pPr lvl="1" marL="864000" indent="-324000">
              <a:spcBef>
                <a:spcPts val="1134"/>
              </a:spcBef>
              <a:buClr>
                <a:srgbClr val="000000"/>
              </a:buClr>
              <a:buSzPct val="75000"/>
              <a:buFont typeface="Symbol" charset="2"/>
              <a:buChar char=""/>
            </a:pPr>
            <a:r>
              <a:rPr b="0" lang="fr-FR" sz="1800" spc="-1" strike="noStrike">
                <a:latin typeface="Arial"/>
              </a:rPr>
              <a:t>Second niveau de plan</a:t>
            </a:r>
            <a:endParaRPr b="0" lang="fr-FR" sz="1800" spc="-1" strike="noStrike">
              <a:latin typeface="Arial"/>
            </a:endParaRPr>
          </a:p>
          <a:p>
            <a:pPr lvl="2" marL="1296000" indent="-288000">
              <a:spcBef>
                <a:spcPts val="850"/>
              </a:spcBef>
              <a:buClr>
                <a:srgbClr val="000000"/>
              </a:buClr>
              <a:buSzPct val="45000"/>
              <a:buFont typeface="Wingdings" charset="2"/>
              <a:buChar char=""/>
            </a:pPr>
            <a:r>
              <a:rPr b="0" lang="fr-FR" sz="1800" spc="-1" strike="noStrike">
                <a:latin typeface="Arial"/>
              </a:rPr>
              <a:t>Troisième niveau de plan</a:t>
            </a:r>
            <a:endParaRPr b="0" lang="fr-FR" sz="1800" spc="-1" strike="noStrike">
              <a:latin typeface="Arial"/>
            </a:endParaRPr>
          </a:p>
          <a:p>
            <a:pPr lvl="3" marL="1728000" indent="-216000">
              <a:spcBef>
                <a:spcPts val="567"/>
              </a:spcBef>
              <a:buClr>
                <a:srgbClr val="000000"/>
              </a:buClr>
              <a:buSzPct val="75000"/>
              <a:buFont typeface="Symbol" charset="2"/>
              <a:buChar char=""/>
            </a:pPr>
            <a:r>
              <a:rPr b="0" lang="fr-FR" sz="1800" spc="-1" strike="noStrike">
                <a:latin typeface="Arial"/>
              </a:rPr>
              <a:t>Quatrième niveau de plan</a:t>
            </a:r>
            <a:endParaRPr b="0" lang="fr-FR" sz="1800" spc="-1" strike="noStrike">
              <a:latin typeface="Arial"/>
            </a:endParaRPr>
          </a:p>
          <a:p>
            <a:pPr lvl="4" marL="2160000" indent="-216000">
              <a:spcBef>
                <a:spcPts val="283"/>
              </a:spcBef>
              <a:buClr>
                <a:srgbClr val="000000"/>
              </a:buClr>
              <a:buSzPct val="45000"/>
              <a:buFont typeface="Wingdings" charset="2"/>
              <a:buChar char=""/>
            </a:pPr>
            <a:r>
              <a:rPr b="0" lang="fr-FR" sz="1800" spc="-1" strike="noStrike">
                <a:latin typeface="Arial"/>
              </a:rPr>
              <a:t>Cinquième niveau de plan</a:t>
            </a:r>
            <a:endParaRPr b="0" lang="fr-FR" sz="1800" spc="-1" strike="noStrike">
              <a:latin typeface="Arial"/>
            </a:endParaRPr>
          </a:p>
          <a:p>
            <a:pPr lvl="5" marL="2592000" indent="-216000">
              <a:spcBef>
                <a:spcPts val="283"/>
              </a:spcBef>
              <a:buClr>
                <a:srgbClr val="000000"/>
              </a:buClr>
              <a:buSzPct val="45000"/>
              <a:buFont typeface="Wingdings" charset="2"/>
              <a:buChar char=""/>
            </a:pPr>
            <a:r>
              <a:rPr b="0" lang="fr-FR" sz="1800" spc="-1" strike="noStrike">
                <a:latin typeface="Arial"/>
              </a:rPr>
              <a:t>Sixième niveau de plan</a:t>
            </a:r>
            <a:endParaRPr b="0" lang="fr-FR" sz="1800" spc="-1" strike="noStrike">
              <a:latin typeface="Arial"/>
            </a:endParaRPr>
          </a:p>
          <a:p>
            <a:pPr lvl="6" marL="3024000" indent="-216000">
              <a:spcBef>
                <a:spcPts val="283"/>
              </a:spcBef>
              <a:buClr>
                <a:srgbClr val="000000"/>
              </a:buClr>
              <a:buSzPct val="45000"/>
              <a:buFont typeface="Wingdings" charset="2"/>
              <a:buChar char=""/>
            </a:pPr>
            <a:r>
              <a:rPr b="0" lang="fr-FR" sz="1800" spc="-1" strike="noStrike">
                <a:latin typeface="Arial"/>
              </a:rPr>
              <a:t>Septième niveau de plan</a:t>
            </a:r>
            <a:endParaRPr b="0" lang="fr-FR" sz="1800" spc="-1" strike="noStrike">
              <a:latin typeface="Arial"/>
            </a:endParaRPr>
          </a:p>
        </p:txBody>
      </p:sp>
      <p:sp>
        <p:nvSpPr>
          <p:cNvPr id="42" name="PlaceHolder 5"/>
          <p:cNvSpPr>
            <a:spLocks noGrp="1"/>
          </p:cNvSpPr>
          <p:nvPr>
            <p:ph type="body"/>
          </p:nvPr>
        </p:nvSpPr>
        <p:spPr>
          <a:xfrm>
            <a:off x="5152680" y="3044520"/>
            <a:ext cx="4426560" cy="15681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1800" spc="-1" strike="noStrike">
                <a:latin typeface="Arial"/>
              </a:rPr>
              <a:t>Cliquez pour éditer le format du plan de texte</a:t>
            </a:r>
            <a:endParaRPr b="0" lang="fr-FR" sz="1800" spc="-1" strike="noStrike">
              <a:latin typeface="Arial"/>
            </a:endParaRPr>
          </a:p>
          <a:p>
            <a:pPr lvl="1" marL="864000" indent="-324000">
              <a:spcBef>
                <a:spcPts val="1134"/>
              </a:spcBef>
              <a:buClr>
                <a:srgbClr val="000000"/>
              </a:buClr>
              <a:buSzPct val="75000"/>
              <a:buFont typeface="Symbol" charset="2"/>
              <a:buChar char=""/>
            </a:pPr>
            <a:r>
              <a:rPr b="0" lang="fr-FR" sz="1800" spc="-1" strike="noStrike">
                <a:latin typeface="Arial"/>
              </a:rPr>
              <a:t>Second niveau de plan</a:t>
            </a:r>
            <a:endParaRPr b="0" lang="fr-FR" sz="1800" spc="-1" strike="noStrike">
              <a:latin typeface="Arial"/>
            </a:endParaRPr>
          </a:p>
          <a:p>
            <a:pPr lvl="2" marL="1296000" indent="-288000">
              <a:spcBef>
                <a:spcPts val="850"/>
              </a:spcBef>
              <a:buClr>
                <a:srgbClr val="000000"/>
              </a:buClr>
              <a:buSzPct val="45000"/>
              <a:buFont typeface="Wingdings" charset="2"/>
              <a:buChar char=""/>
            </a:pPr>
            <a:r>
              <a:rPr b="0" lang="fr-FR" sz="1800" spc="-1" strike="noStrike">
                <a:latin typeface="Arial"/>
              </a:rPr>
              <a:t>Troisième niveau de plan</a:t>
            </a:r>
            <a:endParaRPr b="0" lang="fr-FR" sz="1800" spc="-1" strike="noStrike">
              <a:latin typeface="Arial"/>
            </a:endParaRPr>
          </a:p>
          <a:p>
            <a:pPr lvl="3" marL="1728000" indent="-216000">
              <a:spcBef>
                <a:spcPts val="567"/>
              </a:spcBef>
              <a:buClr>
                <a:srgbClr val="000000"/>
              </a:buClr>
              <a:buSzPct val="75000"/>
              <a:buFont typeface="Symbol" charset="2"/>
              <a:buChar char=""/>
            </a:pPr>
            <a:r>
              <a:rPr b="0" lang="fr-FR" sz="1800" spc="-1" strike="noStrike">
                <a:latin typeface="Arial"/>
              </a:rPr>
              <a:t>Quatrième niveau de plan</a:t>
            </a:r>
            <a:endParaRPr b="0" lang="fr-FR" sz="1800" spc="-1" strike="noStrike">
              <a:latin typeface="Arial"/>
            </a:endParaRPr>
          </a:p>
          <a:p>
            <a:pPr lvl="4" marL="2160000" indent="-216000">
              <a:spcBef>
                <a:spcPts val="283"/>
              </a:spcBef>
              <a:buClr>
                <a:srgbClr val="000000"/>
              </a:buClr>
              <a:buSzPct val="45000"/>
              <a:buFont typeface="Wingdings" charset="2"/>
              <a:buChar char=""/>
            </a:pPr>
            <a:r>
              <a:rPr b="0" lang="fr-FR" sz="1800" spc="-1" strike="noStrike">
                <a:latin typeface="Arial"/>
              </a:rPr>
              <a:t>Cinquième niveau de plan</a:t>
            </a:r>
            <a:endParaRPr b="0" lang="fr-FR" sz="1800" spc="-1" strike="noStrike">
              <a:latin typeface="Arial"/>
            </a:endParaRPr>
          </a:p>
          <a:p>
            <a:pPr lvl="5" marL="2592000" indent="-216000">
              <a:spcBef>
                <a:spcPts val="283"/>
              </a:spcBef>
              <a:buClr>
                <a:srgbClr val="000000"/>
              </a:buClr>
              <a:buSzPct val="45000"/>
              <a:buFont typeface="Wingdings" charset="2"/>
              <a:buChar char=""/>
            </a:pPr>
            <a:r>
              <a:rPr b="0" lang="fr-FR" sz="1800" spc="-1" strike="noStrike">
                <a:latin typeface="Arial"/>
              </a:rPr>
              <a:t>Sixième niveau de plan</a:t>
            </a:r>
            <a:endParaRPr b="0" lang="fr-FR" sz="1800" spc="-1" strike="noStrike">
              <a:latin typeface="Arial"/>
            </a:endParaRPr>
          </a:p>
          <a:p>
            <a:pPr lvl="6" marL="3024000" indent="-216000">
              <a:spcBef>
                <a:spcPts val="283"/>
              </a:spcBef>
              <a:buClr>
                <a:srgbClr val="000000"/>
              </a:buClr>
              <a:buSzPct val="45000"/>
              <a:buFont typeface="Wingdings" charset="2"/>
              <a:buChar char=""/>
            </a:pPr>
            <a:r>
              <a:rPr b="0" lang="fr-FR" sz="1800" spc="-1" strike="noStrike">
                <a:latin typeface="Arial"/>
              </a:rPr>
              <a:t>Septième niveau de plan</a:t>
            </a:r>
            <a:endParaRPr b="0" lang="fr-FR"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9" name="PlaceHolder 1"/>
          <p:cNvSpPr>
            <a:spLocks noGrp="1"/>
          </p:cNvSpPr>
          <p:nvPr>
            <p:ph type="title"/>
          </p:nvPr>
        </p:nvSpPr>
        <p:spPr>
          <a:xfrm>
            <a:off x="504000" y="226080"/>
            <a:ext cx="9071640" cy="946080"/>
          </a:xfrm>
          <a:prstGeom prst="rect">
            <a:avLst/>
          </a:prstGeom>
        </p:spPr>
        <p:txBody>
          <a:bodyPr lIns="0" rIns="0" tIns="0" bIns="0" anchor="ctr"/>
          <a:p>
            <a:r>
              <a:rPr b="0" lang="fr-FR" sz="1800" spc="-1" strike="noStrike">
                <a:latin typeface="Arial"/>
              </a:rPr>
              <a:t>Cliquez pour éditer le format du texte-titre</a:t>
            </a:r>
            <a:endParaRPr b="0" lang="fr-FR" sz="1800" spc="-1" strike="noStrike">
              <a:latin typeface="Arial"/>
            </a:endParaRPr>
          </a:p>
        </p:txBody>
      </p:sp>
      <p:sp>
        <p:nvSpPr>
          <p:cNvPr id="80"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23.xml"/>
</Relationships>
</file>

<file path=ppt/slides/_rels/slide20.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22.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29.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29.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9.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jpeg"/><Relationship Id="rId4" Type="http://schemas.openxmlformats.org/officeDocument/2006/relationships/slideLayout" Target="../slideLayouts/slideLayout29.xml"/><Relationship Id="rId5"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jpeg"/><Relationship Id="rId4" Type="http://schemas.openxmlformats.org/officeDocument/2006/relationships/slideLayout" Target="../slideLayouts/slideLayout1.xml"/><Relationship Id="rId5"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4.wmf"/><Relationship Id="rId2" Type="http://schemas.openxmlformats.org/officeDocument/2006/relationships/slideLayout" Target="../slideLayouts/slideLayout23.xml"/>
</Relationships>
</file>

<file path=ppt/slides/_rels/slide4.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slideLayout" Target="../slideLayouts/slideLayout1.xml"/><Relationship Id="rId1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slideLayout" Target="../slideLayouts/slideLayout1.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CustomShape 1"/>
          <p:cNvSpPr/>
          <p:nvPr/>
        </p:nvSpPr>
        <p:spPr>
          <a:xfrm>
            <a:off x="133560" y="158040"/>
            <a:ext cx="9788760" cy="2673720"/>
          </a:xfrm>
          <a:prstGeom prst="rect">
            <a:avLst/>
          </a:prstGeom>
          <a:solidFill>
            <a:schemeClr val="tx2">
              <a:lumMod val="40000"/>
              <a:lumOff val="60000"/>
            </a:schemeClr>
          </a:solidFill>
          <a:ln>
            <a:noFill/>
          </a:ln>
        </p:spPr>
        <p:style>
          <a:lnRef idx="0"/>
          <a:fillRef idx="0"/>
          <a:effectRef idx="0"/>
          <a:fontRef idx="minor"/>
        </p:style>
        <p:txBody>
          <a:bodyPr lIns="0" rIns="0" tIns="0" bIns="0" anchor="ctr"/>
          <a:p>
            <a:pPr algn="ctr">
              <a:lnSpc>
                <a:spcPct val="100000"/>
              </a:lnSpc>
            </a:pPr>
            <a:r>
              <a:rPr b="1" lang="fr-FR" sz="3600" spc="-1" strike="noStrike">
                <a:solidFill>
                  <a:srgbClr val="000000"/>
                </a:solidFill>
                <a:latin typeface="Calibri"/>
                <a:ea typeface="DejaVu Sans"/>
              </a:rPr>
              <a:t>Éventration périnéale</a:t>
            </a:r>
            <a:endParaRPr b="0" lang="fr-FR" sz="3600" spc="-1" strike="noStrike">
              <a:latin typeface="Arial"/>
            </a:endParaRPr>
          </a:p>
          <a:p>
            <a:pPr algn="ctr">
              <a:lnSpc>
                <a:spcPct val="100000"/>
              </a:lnSpc>
            </a:pPr>
            <a:r>
              <a:rPr b="1" lang="fr-FR" sz="3600" spc="-1" strike="noStrike">
                <a:solidFill>
                  <a:srgbClr val="000000"/>
                </a:solidFill>
                <a:latin typeface="Calibri"/>
                <a:ea typeface="DejaVu Sans"/>
              </a:rPr>
              <a:t>A la recherche d’une technique fiable, depuis un siècle ...</a:t>
            </a:r>
            <a:endParaRPr b="0" lang="fr-FR" sz="3600" spc="-1" strike="noStrike">
              <a:latin typeface="Arial"/>
            </a:endParaRPr>
          </a:p>
        </p:txBody>
      </p:sp>
      <p:pic>
        <p:nvPicPr>
          <p:cNvPr id="124" name="Image 288" descr=""/>
          <p:cNvPicPr/>
          <p:nvPr/>
        </p:nvPicPr>
        <p:blipFill>
          <a:blip r:embed="rId1"/>
          <a:stretch/>
        </p:blipFill>
        <p:spPr>
          <a:xfrm>
            <a:off x="125280" y="4773960"/>
            <a:ext cx="1380240" cy="777960"/>
          </a:xfrm>
          <a:prstGeom prst="rect">
            <a:avLst/>
          </a:prstGeom>
          <a:ln>
            <a:noFill/>
          </a:ln>
        </p:spPr>
      </p:pic>
      <p:pic>
        <p:nvPicPr>
          <p:cNvPr id="125" name="Image 289" descr=""/>
          <p:cNvPicPr/>
          <p:nvPr/>
        </p:nvPicPr>
        <p:blipFill>
          <a:blip r:embed="rId2"/>
          <a:stretch/>
        </p:blipFill>
        <p:spPr>
          <a:xfrm>
            <a:off x="8186760" y="4815000"/>
            <a:ext cx="1677240" cy="736920"/>
          </a:xfrm>
          <a:prstGeom prst="rect">
            <a:avLst/>
          </a:prstGeom>
          <a:ln>
            <a:noFill/>
          </a:ln>
        </p:spPr>
      </p:pic>
      <p:pic>
        <p:nvPicPr>
          <p:cNvPr id="126" name="Image 12" descr=""/>
          <p:cNvPicPr/>
          <p:nvPr/>
        </p:nvPicPr>
        <p:blipFill>
          <a:blip r:embed="rId3"/>
          <a:srcRect l="820" t="11535" r="0" b="7410"/>
          <a:stretch/>
        </p:blipFill>
        <p:spPr>
          <a:xfrm>
            <a:off x="3885480" y="4748400"/>
            <a:ext cx="1744200" cy="826920"/>
          </a:xfrm>
          <a:prstGeom prst="rect">
            <a:avLst/>
          </a:prstGeom>
          <a:ln>
            <a:noFill/>
          </a:ln>
        </p:spPr>
      </p:pic>
      <p:sp>
        <p:nvSpPr>
          <p:cNvPr id="127" name="CustomShape 2"/>
          <p:cNvSpPr/>
          <p:nvPr/>
        </p:nvSpPr>
        <p:spPr>
          <a:xfrm>
            <a:off x="208080" y="3139560"/>
            <a:ext cx="9655560" cy="1247760"/>
          </a:xfrm>
          <a:prstGeom prst="rect">
            <a:avLst/>
          </a:prstGeom>
          <a:noFill/>
          <a:ln>
            <a:noFill/>
          </a:ln>
        </p:spPr>
        <p:style>
          <a:lnRef idx="0"/>
          <a:fillRef idx="0"/>
          <a:effectRef idx="0"/>
          <a:fontRef idx="minor"/>
        </p:style>
        <p:txBody>
          <a:bodyPr lIns="90000" rIns="90000" tIns="45000" bIns="45000"/>
          <a:p>
            <a:pPr algn="ctr">
              <a:lnSpc>
                <a:spcPct val="100000"/>
              </a:lnSpc>
            </a:pPr>
            <a:r>
              <a:rPr b="0" lang="fr-FR" sz="2800" spc="-1" strike="noStrike">
                <a:solidFill>
                  <a:srgbClr val="000000"/>
                </a:solidFill>
                <a:latin typeface="Calibri"/>
                <a:ea typeface="Microsoft YaHei"/>
              </a:rPr>
              <a:t>MESH</a:t>
            </a:r>
            <a:endParaRPr b="0" lang="fr-FR" sz="2800" spc="-1" strike="noStrike">
              <a:latin typeface="Arial"/>
            </a:endParaRPr>
          </a:p>
          <a:p>
            <a:pPr algn="ctr">
              <a:lnSpc>
                <a:spcPct val="100000"/>
              </a:lnSpc>
            </a:pPr>
            <a:r>
              <a:rPr b="0" lang="fr-FR" sz="2800" spc="-1" strike="noStrike">
                <a:solidFill>
                  <a:srgbClr val="000000"/>
                </a:solidFill>
                <a:latin typeface="Calibri"/>
                <a:ea typeface="Microsoft YaHei"/>
              </a:rPr>
              <a:t>XVIIIème Symposium sur les prothèses pariétales </a:t>
            </a:r>
            <a:endParaRPr b="0" lang="fr-FR" sz="2800" spc="-1" strike="noStrike">
              <a:latin typeface="Arial"/>
            </a:endParaRPr>
          </a:p>
          <a:p>
            <a:pPr algn="ctr">
              <a:lnSpc>
                <a:spcPct val="100000"/>
              </a:lnSpc>
            </a:pPr>
            <a:r>
              <a:rPr b="0" lang="fr-FR" sz="1800" spc="-1" strike="noStrike">
                <a:solidFill>
                  <a:srgbClr val="000000"/>
                </a:solidFill>
                <a:latin typeface="Calibri"/>
                <a:ea typeface="Microsoft YaHei"/>
              </a:rPr>
              <a:t>Julia BERTHELOT, Jean Jacques TUECH, Haitham KHALIL</a:t>
            </a:r>
            <a:br/>
            <a:endParaRPr b="0" lang="fr-FR" sz="1800" spc="-1" strike="noStrike">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CustomShape 1"/>
          <p:cNvSpPr/>
          <p:nvPr/>
        </p:nvSpPr>
        <p:spPr>
          <a:xfrm>
            <a:off x="504000" y="72000"/>
            <a:ext cx="9070200" cy="78948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Voies d’abords de réparation </a:t>
            </a:r>
            <a:endParaRPr b="0" lang="fr-FR" sz="4400" spc="-1" strike="noStrike">
              <a:latin typeface="Arial"/>
            </a:endParaRPr>
          </a:p>
        </p:txBody>
      </p:sp>
      <p:sp>
        <p:nvSpPr>
          <p:cNvPr id="238" name="CustomShape 2"/>
          <p:cNvSpPr/>
          <p:nvPr/>
        </p:nvSpPr>
        <p:spPr>
          <a:xfrm>
            <a:off x="503280" y="1326600"/>
            <a:ext cx="9065160" cy="3284640"/>
          </a:xfrm>
          <a:prstGeom prst="rect">
            <a:avLst/>
          </a:prstGeom>
          <a:noFill/>
          <a:ln>
            <a:noFill/>
          </a:ln>
        </p:spPr>
        <p:style>
          <a:lnRef idx="0"/>
          <a:fillRef idx="0"/>
          <a:effectRef idx="0"/>
          <a:fontRef idx="minor"/>
        </p:style>
        <p:txBody>
          <a:bodyPr lIns="0" rIns="0" tIns="0" bIns="0"/>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p:txBody>
      </p:sp>
      <p:pic>
        <p:nvPicPr>
          <p:cNvPr id="239" name="Image 369" descr=""/>
          <p:cNvPicPr/>
          <p:nvPr/>
        </p:nvPicPr>
        <p:blipFill>
          <a:blip r:embed="rId1"/>
          <a:stretch/>
        </p:blipFill>
        <p:spPr>
          <a:xfrm>
            <a:off x="540360" y="1209600"/>
            <a:ext cx="8997120" cy="4043880"/>
          </a:xfrm>
          <a:prstGeom prst="rect">
            <a:avLst/>
          </a:prstGeom>
          <a:ln>
            <a:noFill/>
          </a:ln>
        </p:spPr>
      </p:pic>
      <p:sp>
        <p:nvSpPr>
          <p:cNvPr id="240" name="CustomShape 3"/>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EF16B6D1-14BF-4F00-A5BE-335021B0B4F3}"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CustomShape 1"/>
          <p:cNvSpPr/>
          <p:nvPr/>
        </p:nvSpPr>
        <p:spPr>
          <a:xfrm>
            <a:off x="503280" y="22572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Méthodes de réparation </a:t>
            </a:r>
            <a:endParaRPr b="0" lang="fr-FR" sz="4400" spc="-1" strike="noStrike">
              <a:latin typeface="Arial"/>
            </a:endParaRPr>
          </a:p>
        </p:txBody>
      </p:sp>
      <p:sp>
        <p:nvSpPr>
          <p:cNvPr id="242" name="CustomShape 2"/>
          <p:cNvSpPr/>
          <p:nvPr/>
        </p:nvSpPr>
        <p:spPr>
          <a:xfrm>
            <a:off x="503280" y="1326600"/>
            <a:ext cx="9065160" cy="3284640"/>
          </a:xfrm>
          <a:prstGeom prst="rect">
            <a:avLst/>
          </a:prstGeom>
          <a:noFill/>
          <a:ln>
            <a:noFill/>
          </a:ln>
        </p:spPr>
        <p:style>
          <a:lnRef idx="0"/>
          <a:fillRef idx="0"/>
          <a:effectRef idx="0"/>
          <a:fontRef idx="minor"/>
        </p:style>
        <p:txBody>
          <a:bodyPr lIns="0" rIns="0" tIns="0" bIns="0"/>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p:txBody>
      </p:sp>
      <p:pic>
        <p:nvPicPr>
          <p:cNvPr id="243" name="Image 373" descr=""/>
          <p:cNvPicPr/>
          <p:nvPr/>
        </p:nvPicPr>
        <p:blipFill>
          <a:blip r:embed="rId1"/>
          <a:stretch/>
        </p:blipFill>
        <p:spPr>
          <a:xfrm>
            <a:off x="972000" y="1284120"/>
            <a:ext cx="8133480" cy="4047120"/>
          </a:xfrm>
          <a:prstGeom prst="rect">
            <a:avLst/>
          </a:prstGeom>
          <a:ln>
            <a:noFill/>
          </a:ln>
        </p:spPr>
      </p:pic>
      <p:sp>
        <p:nvSpPr>
          <p:cNvPr id="244" name="CustomShape 3"/>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3795915A-ADE2-4E61-A424-99B4C98AB355}"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CustomShape 1"/>
          <p:cNvSpPr/>
          <p:nvPr/>
        </p:nvSpPr>
        <p:spPr>
          <a:xfrm>
            <a:off x="503280" y="22572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Techniques de réparation</a:t>
            </a:r>
            <a:endParaRPr b="0" lang="fr-FR" sz="4400" spc="-1" strike="noStrike">
              <a:latin typeface="Arial"/>
            </a:endParaRPr>
          </a:p>
        </p:txBody>
      </p:sp>
      <p:sp>
        <p:nvSpPr>
          <p:cNvPr id="246" name="CustomShape 2"/>
          <p:cNvSpPr/>
          <p:nvPr/>
        </p:nvSpPr>
        <p:spPr>
          <a:xfrm>
            <a:off x="503280" y="1326600"/>
            <a:ext cx="9065160" cy="3284640"/>
          </a:xfrm>
          <a:prstGeom prst="rect">
            <a:avLst/>
          </a:prstGeom>
          <a:noFill/>
          <a:ln>
            <a:noFill/>
          </a:ln>
        </p:spPr>
        <p:style>
          <a:lnRef idx="0"/>
          <a:fillRef idx="0"/>
          <a:effectRef idx="0"/>
          <a:fontRef idx="minor"/>
        </p:style>
        <p:txBody>
          <a:bodyPr lIns="0" rIns="0" tIns="0" bIns="0"/>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p:txBody>
      </p:sp>
      <p:pic>
        <p:nvPicPr>
          <p:cNvPr id="247" name="Image 577" descr=""/>
          <p:cNvPicPr/>
          <p:nvPr/>
        </p:nvPicPr>
        <p:blipFill>
          <a:blip r:embed="rId1"/>
          <a:stretch/>
        </p:blipFill>
        <p:spPr>
          <a:xfrm>
            <a:off x="813600" y="951840"/>
            <a:ext cx="8450640" cy="4301640"/>
          </a:xfrm>
          <a:prstGeom prst="rect">
            <a:avLst/>
          </a:prstGeom>
          <a:ln>
            <a:noFill/>
          </a:ln>
        </p:spPr>
      </p:pic>
      <p:sp>
        <p:nvSpPr>
          <p:cNvPr id="248" name="CustomShape 3"/>
          <p:cNvSpPr/>
          <p:nvPr/>
        </p:nvSpPr>
        <p:spPr>
          <a:xfrm>
            <a:off x="507960" y="1285560"/>
            <a:ext cx="9137520" cy="252360"/>
          </a:xfrm>
          <a:prstGeom prst="rect">
            <a:avLst/>
          </a:prstGeom>
          <a:noFill/>
          <a:ln w="29160">
            <a:solidFill>
              <a:srgbClr val="ed1c24"/>
            </a:solidFill>
            <a:round/>
          </a:ln>
        </p:spPr>
        <p:style>
          <a:lnRef idx="0"/>
          <a:fillRef idx="0"/>
          <a:effectRef idx="0"/>
          <a:fontRef idx="minor"/>
        </p:style>
      </p:sp>
      <p:sp>
        <p:nvSpPr>
          <p:cNvPr id="249" name="CustomShape 4"/>
          <p:cNvSpPr/>
          <p:nvPr/>
        </p:nvSpPr>
        <p:spPr>
          <a:xfrm>
            <a:off x="507960" y="4656240"/>
            <a:ext cx="9137520" cy="268920"/>
          </a:xfrm>
          <a:prstGeom prst="rect">
            <a:avLst/>
          </a:prstGeom>
          <a:noFill/>
          <a:ln w="29160">
            <a:solidFill>
              <a:srgbClr val="ed1c24"/>
            </a:solidFill>
            <a:round/>
          </a:ln>
        </p:spPr>
        <p:style>
          <a:lnRef idx="0"/>
          <a:fillRef idx="0"/>
          <a:effectRef idx="0"/>
          <a:fontRef idx="minor"/>
        </p:style>
      </p:sp>
      <p:sp>
        <p:nvSpPr>
          <p:cNvPr id="250" name="CustomShape 5"/>
          <p:cNvSpPr/>
          <p:nvPr/>
        </p:nvSpPr>
        <p:spPr>
          <a:xfrm>
            <a:off x="498960" y="3636720"/>
            <a:ext cx="9137520" cy="264240"/>
          </a:xfrm>
          <a:prstGeom prst="rect">
            <a:avLst/>
          </a:prstGeom>
          <a:noFill/>
          <a:ln w="29160">
            <a:solidFill>
              <a:srgbClr val="ed1c24"/>
            </a:solidFill>
            <a:round/>
          </a:ln>
        </p:spPr>
        <p:style>
          <a:lnRef idx="0"/>
          <a:fillRef idx="0"/>
          <a:effectRef idx="0"/>
          <a:fontRef idx="minor"/>
        </p:style>
      </p:sp>
      <p:sp>
        <p:nvSpPr>
          <p:cNvPr id="251" name="CustomShape 6"/>
          <p:cNvSpPr/>
          <p:nvPr/>
        </p:nvSpPr>
        <p:spPr>
          <a:xfrm>
            <a:off x="512280" y="2844000"/>
            <a:ext cx="9137520" cy="253440"/>
          </a:xfrm>
          <a:prstGeom prst="rect">
            <a:avLst/>
          </a:prstGeom>
          <a:noFill/>
          <a:ln w="29160">
            <a:solidFill>
              <a:srgbClr val="ed1c24"/>
            </a:solidFill>
            <a:round/>
          </a:ln>
        </p:spPr>
        <p:style>
          <a:lnRef idx="0"/>
          <a:fillRef idx="0"/>
          <a:effectRef idx="0"/>
          <a:fontRef idx="minor"/>
        </p:style>
      </p:sp>
      <p:sp>
        <p:nvSpPr>
          <p:cNvPr id="252" name="CustomShape 7"/>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D3D40683-25AC-4FDF-A9E1-8DE9928D8EF2}"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CustomShape 1"/>
          <p:cNvSpPr/>
          <p:nvPr/>
        </p:nvSpPr>
        <p:spPr>
          <a:xfrm>
            <a:off x="503280" y="22572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Complications :  21%</a:t>
            </a:r>
            <a:endParaRPr b="0" lang="fr-FR" sz="4400" spc="-1" strike="noStrike">
              <a:latin typeface="Arial"/>
            </a:endParaRPr>
          </a:p>
        </p:txBody>
      </p:sp>
      <p:sp>
        <p:nvSpPr>
          <p:cNvPr id="254" name="CustomShape 2"/>
          <p:cNvSpPr/>
          <p:nvPr/>
        </p:nvSpPr>
        <p:spPr>
          <a:xfrm>
            <a:off x="503280" y="1326600"/>
            <a:ext cx="9065160" cy="3284640"/>
          </a:xfrm>
          <a:prstGeom prst="rect">
            <a:avLst/>
          </a:prstGeom>
          <a:noFill/>
          <a:ln>
            <a:noFill/>
          </a:ln>
        </p:spPr>
        <p:style>
          <a:lnRef idx="0"/>
          <a:fillRef idx="0"/>
          <a:effectRef idx="0"/>
          <a:fontRef idx="minor"/>
        </p:style>
        <p:txBody>
          <a:bodyPr lIns="0" rIns="0" tIns="0" bIns="0"/>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p:txBody>
      </p:sp>
      <p:pic>
        <p:nvPicPr>
          <p:cNvPr id="255" name="Image 385" descr=""/>
          <p:cNvPicPr/>
          <p:nvPr/>
        </p:nvPicPr>
        <p:blipFill>
          <a:blip r:embed="rId1"/>
          <a:stretch/>
        </p:blipFill>
        <p:spPr>
          <a:xfrm>
            <a:off x="768240" y="1267920"/>
            <a:ext cx="8541000" cy="3769560"/>
          </a:xfrm>
          <a:prstGeom prst="rect">
            <a:avLst/>
          </a:prstGeom>
          <a:ln>
            <a:noFill/>
          </a:ln>
        </p:spPr>
      </p:pic>
      <p:sp>
        <p:nvSpPr>
          <p:cNvPr id="256" name="CustomShape 3"/>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FC57B9F1-99A1-4534-BBFA-5641106DA2EF}"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CustomShape 1"/>
          <p:cNvSpPr/>
          <p:nvPr/>
        </p:nvSpPr>
        <p:spPr>
          <a:xfrm>
            <a:off x="503280" y="22572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Récidive et suivi</a:t>
            </a:r>
            <a:endParaRPr b="0" lang="fr-FR" sz="4400" spc="-1" strike="noStrike">
              <a:latin typeface="Arial"/>
            </a:endParaRPr>
          </a:p>
        </p:txBody>
      </p:sp>
      <p:sp>
        <p:nvSpPr>
          <p:cNvPr id="258" name="CustomShape 2"/>
          <p:cNvSpPr/>
          <p:nvPr/>
        </p:nvSpPr>
        <p:spPr>
          <a:xfrm>
            <a:off x="503280" y="1326600"/>
            <a:ext cx="9065160" cy="3284640"/>
          </a:xfrm>
          <a:prstGeom prst="rect">
            <a:avLst/>
          </a:prstGeom>
          <a:noFill/>
          <a:ln>
            <a:noFill/>
          </a:ln>
        </p:spPr>
        <p:style>
          <a:lnRef idx="0"/>
          <a:fillRef idx="0"/>
          <a:effectRef idx="0"/>
          <a:fontRef idx="minor"/>
        </p:style>
        <p:txBody>
          <a:bodyPr lIns="0" rIns="0" tIns="0" bIns="0"/>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p:txBody>
      </p:sp>
      <p:sp>
        <p:nvSpPr>
          <p:cNvPr id="259" name="CustomShape 3"/>
          <p:cNvSpPr/>
          <p:nvPr/>
        </p:nvSpPr>
        <p:spPr>
          <a:xfrm>
            <a:off x="2015640" y="1134000"/>
            <a:ext cx="6043680" cy="493920"/>
          </a:xfrm>
          <a:prstGeom prst="rect">
            <a:avLst/>
          </a:prstGeom>
          <a:noFill/>
          <a:ln>
            <a:noFill/>
          </a:ln>
        </p:spPr>
        <p:style>
          <a:lnRef idx="0"/>
          <a:fillRef idx="0"/>
          <a:effectRef idx="0"/>
          <a:fontRef idx="minor"/>
        </p:style>
      </p:sp>
      <p:graphicFrame>
        <p:nvGraphicFramePr>
          <p:cNvPr id="260" name="Table 4"/>
          <p:cNvGraphicFramePr/>
          <p:nvPr/>
        </p:nvGraphicFramePr>
        <p:xfrm>
          <a:off x="1788840" y="1573920"/>
          <a:ext cx="6392880" cy="1727280"/>
        </p:xfrm>
        <a:graphic>
          <a:graphicData uri="http://schemas.openxmlformats.org/drawingml/2006/table">
            <a:tbl>
              <a:tblPr/>
              <a:tblGrid>
                <a:gridCol w="4325040"/>
                <a:gridCol w="2068200"/>
              </a:tblGrid>
              <a:tr h="576000">
                <a:tc>
                  <a:txBody>
                    <a:bodyPr lIns="90000" rIns="90000"/>
                    <a:p>
                      <a:pPr>
                        <a:lnSpc>
                          <a:spcPct val="100000"/>
                        </a:lnSpc>
                      </a:pPr>
                      <a:r>
                        <a:rPr b="0" lang="fr-FR" sz="3200" spc="-1" strike="noStrike">
                          <a:solidFill>
                            <a:srgbClr val="000000"/>
                          </a:solidFill>
                          <a:latin typeface="Calibri"/>
                          <a:ea typeface="DejaVu Sans"/>
                        </a:rPr>
                        <a:t>Taux de récidive global</a:t>
                      </a:r>
                      <a:endParaRPr b="0" lang="fr-FR" sz="3200" spc="-1" strike="noStrike">
                        <a:latin typeface="Arial"/>
                      </a:endParaRPr>
                    </a:p>
                  </a:txBody>
                  <a:tcPr marL="90000" marR="90000">
                    <a:noFill/>
                  </a:tcPr>
                </a:tc>
                <a:tc>
                  <a:txBody>
                    <a:bodyPr lIns="90000" rIns="90000"/>
                    <a:p>
                      <a:pPr algn="ctr">
                        <a:lnSpc>
                          <a:spcPct val="100000"/>
                        </a:lnSpc>
                      </a:pPr>
                      <a:r>
                        <a:rPr b="0" lang="fr-FR" sz="3200" spc="-1" strike="noStrike">
                          <a:solidFill>
                            <a:srgbClr val="000000"/>
                          </a:solidFill>
                          <a:latin typeface="Calibri"/>
                          <a:ea typeface="DejaVu Sans"/>
                        </a:rPr>
                        <a:t>23 %</a:t>
                      </a:r>
                      <a:endParaRPr b="0" lang="fr-FR" sz="3200" spc="-1" strike="noStrike">
                        <a:latin typeface="Arial"/>
                      </a:endParaRPr>
                    </a:p>
                  </a:txBody>
                  <a:tcPr marL="90000" marR="90000">
                    <a:noFill/>
                  </a:tcPr>
                </a:tc>
              </a:tr>
              <a:tr h="576000">
                <a:tc>
                  <a:txBody>
                    <a:bodyPr lIns="90000" rIns="90000"/>
                    <a:p>
                      <a:pPr>
                        <a:lnSpc>
                          <a:spcPct val="100000"/>
                        </a:lnSpc>
                      </a:pPr>
                      <a:r>
                        <a:rPr b="0" lang="fr-FR" sz="3200" spc="-1" strike="noStrike">
                          <a:solidFill>
                            <a:srgbClr val="000000"/>
                          </a:solidFill>
                          <a:latin typeface="Calibri"/>
                          <a:ea typeface="DejaVu Sans"/>
                        </a:rPr>
                        <a:t>Délai médian de récidive</a:t>
                      </a:r>
                      <a:endParaRPr b="0" lang="fr-FR" sz="3200" spc="-1" strike="noStrike">
                        <a:latin typeface="Arial"/>
                      </a:endParaRPr>
                    </a:p>
                  </a:txBody>
                  <a:tcPr marL="90000" marR="90000">
                    <a:noFill/>
                  </a:tcPr>
                </a:tc>
                <a:tc>
                  <a:txBody>
                    <a:bodyPr lIns="90000" rIns="90000"/>
                    <a:p>
                      <a:pPr algn="ctr">
                        <a:lnSpc>
                          <a:spcPct val="100000"/>
                        </a:lnSpc>
                      </a:pPr>
                      <a:r>
                        <a:rPr b="0" lang="fr-FR" sz="3200" spc="-1" strike="noStrike">
                          <a:solidFill>
                            <a:srgbClr val="000000"/>
                          </a:solidFill>
                          <a:latin typeface="Calibri"/>
                          <a:ea typeface="DejaVu Sans"/>
                        </a:rPr>
                        <a:t>6,5 mois</a:t>
                      </a:r>
                      <a:endParaRPr b="0" lang="fr-FR" sz="3200" spc="-1" strike="noStrike">
                        <a:latin typeface="Arial"/>
                      </a:endParaRPr>
                    </a:p>
                  </a:txBody>
                  <a:tcPr marL="90000" marR="90000">
                    <a:noFill/>
                  </a:tcPr>
                </a:tc>
              </a:tr>
              <a:tr h="575640">
                <a:tc>
                  <a:txBody>
                    <a:bodyPr lIns="90000" rIns="90000"/>
                    <a:p>
                      <a:pPr>
                        <a:lnSpc>
                          <a:spcPct val="100000"/>
                        </a:lnSpc>
                      </a:pPr>
                      <a:r>
                        <a:rPr b="0" lang="fr-FR" sz="3200" spc="-1" strike="noStrike">
                          <a:solidFill>
                            <a:srgbClr val="000000"/>
                          </a:solidFill>
                          <a:latin typeface="Calibri"/>
                          <a:ea typeface="DejaVu Sans"/>
                        </a:rPr>
                        <a:t>Suivi médian</a:t>
                      </a:r>
                      <a:endParaRPr b="0" lang="fr-FR" sz="3200" spc="-1" strike="noStrike">
                        <a:latin typeface="Arial"/>
                      </a:endParaRPr>
                    </a:p>
                  </a:txBody>
                  <a:tcPr marL="90000" marR="90000">
                    <a:noFill/>
                  </a:tcPr>
                </a:tc>
                <a:tc>
                  <a:txBody>
                    <a:bodyPr lIns="90000" rIns="90000"/>
                    <a:p>
                      <a:pPr algn="ctr">
                        <a:lnSpc>
                          <a:spcPct val="100000"/>
                        </a:lnSpc>
                      </a:pPr>
                      <a:r>
                        <a:rPr b="0" lang="fr-FR" sz="3200" spc="-1" strike="noStrike">
                          <a:solidFill>
                            <a:srgbClr val="000000"/>
                          </a:solidFill>
                          <a:latin typeface="Calibri"/>
                          <a:ea typeface="DejaVu Sans"/>
                        </a:rPr>
                        <a:t>12 mois</a:t>
                      </a:r>
                      <a:endParaRPr b="0" lang="fr-FR" sz="3200" spc="-1" strike="noStrike">
                        <a:latin typeface="Arial"/>
                      </a:endParaRPr>
                    </a:p>
                  </a:txBody>
                  <a:tcPr marL="90000" marR="90000">
                    <a:noFill/>
                  </a:tcPr>
                </a:tc>
              </a:tr>
            </a:tbl>
          </a:graphicData>
        </a:graphic>
      </p:graphicFrame>
      <p:grpSp>
        <p:nvGrpSpPr>
          <p:cNvPr id="261" name="Group 5"/>
          <p:cNvGrpSpPr/>
          <p:nvPr/>
        </p:nvGrpSpPr>
        <p:grpSpPr>
          <a:xfrm>
            <a:off x="3918960" y="3834000"/>
            <a:ext cx="2237760" cy="851760"/>
            <a:chOff x="3918960" y="3834000"/>
            <a:chExt cx="2237760" cy="851760"/>
          </a:xfrm>
        </p:grpSpPr>
        <p:pic>
          <p:nvPicPr>
            <p:cNvPr id="262" name="Image 595" descr=""/>
            <p:cNvPicPr/>
            <p:nvPr/>
          </p:nvPicPr>
          <p:blipFill>
            <a:blip r:embed="rId1"/>
            <a:stretch/>
          </p:blipFill>
          <p:spPr>
            <a:xfrm>
              <a:off x="3918960" y="3834000"/>
              <a:ext cx="1210320" cy="851760"/>
            </a:xfrm>
            <a:prstGeom prst="rect">
              <a:avLst/>
            </a:prstGeom>
            <a:ln>
              <a:noFill/>
            </a:ln>
          </p:spPr>
        </p:pic>
        <p:pic>
          <p:nvPicPr>
            <p:cNvPr id="263" name="Image 596" descr=""/>
            <p:cNvPicPr/>
            <p:nvPr/>
          </p:nvPicPr>
          <p:blipFill>
            <a:blip r:embed="rId2"/>
            <a:stretch/>
          </p:blipFill>
          <p:spPr>
            <a:xfrm>
              <a:off x="4946400" y="3834000"/>
              <a:ext cx="1210320" cy="851760"/>
            </a:xfrm>
            <a:prstGeom prst="rect">
              <a:avLst/>
            </a:prstGeom>
            <a:ln>
              <a:noFill/>
            </a:ln>
          </p:spPr>
        </p:pic>
      </p:grpSp>
      <p:sp>
        <p:nvSpPr>
          <p:cNvPr id="264" name="CustomShape 6"/>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D3ABA12E-505D-4D76-8417-33826889F2E4}"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CustomShape 1"/>
          <p:cNvSpPr/>
          <p:nvPr/>
        </p:nvSpPr>
        <p:spPr>
          <a:xfrm>
            <a:off x="503280" y="22572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Taux de récidive</a:t>
            </a:r>
            <a:endParaRPr b="0" lang="fr-FR" sz="4400" spc="-1" strike="noStrike">
              <a:latin typeface="Arial"/>
            </a:endParaRPr>
          </a:p>
        </p:txBody>
      </p:sp>
      <p:sp>
        <p:nvSpPr>
          <p:cNvPr id="266" name="CustomShape 2"/>
          <p:cNvSpPr/>
          <p:nvPr/>
        </p:nvSpPr>
        <p:spPr>
          <a:xfrm>
            <a:off x="503280" y="1326600"/>
            <a:ext cx="9065160" cy="3284640"/>
          </a:xfrm>
          <a:prstGeom prst="rect">
            <a:avLst/>
          </a:prstGeom>
          <a:noFill/>
          <a:ln>
            <a:noFill/>
          </a:ln>
        </p:spPr>
        <p:style>
          <a:lnRef idx="0"/>
          <a:fillRef idx="0"/>
          <a:effectRef idx="0"/>
          <a:fontRef idx="minor"/>
        </p:style>
        <p:txBody>
          <a:bodyPr lIns="0" rIns="0" tIns="0" bIns="0"/>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p:txBody>
      </p:sp>
      <p:pic>
        <p:nvPicPr>
          <p:cNvPr id="267" name="Image 603" descr=""/>
          <p:cNvPicPr/>
          <p:nvPr/>
        </p:nvPicPr>
        <p:blipFill>
          <a:blip r:embed="rId1"/>
          <a:stretch/>
        </p:blipFill>
        <p:spPr>
          <a:xfrm>
            <a:off x="1298880" y="871920"/>
            <a:ext cx="7264440" cy="4453560"/>
          </a:xfrm>
          <a:prstGeom prst="rect">
            <a:avLst/>
          </a:prstGeom>
          <a:ln>
            <a:noFill/>
          </a:ln>
        </p:spPr>
      </p:pic>
      <p:sp>
        <p:nvSpPr>
          <p:cNvPr id="268" name="CustomShape 3"/>
          <p:cNvSpPr/>
          <p:nvPr/>
        </p:nvSpPr>
        <p:spPr>
          <a:xfrm>
            <a:off x="938160" y="1338480"/>
            <a:ext cx="7819560" cy="171000"/>
          </a:xfrm>
          <a:prstGeom prst="rect">
            <a:avLst/>
          </a:prstGeom>
          <a:noFill/>
          <a:ln w="29160">
            <a:solidFill>
              <a:srgbClr val="ed1c24"/>
            </a:solidFill>
            <a:round/>
          </a:ln>
        </p:spPr>
        <p:style>
          <a:lnRef idx="0"/>
          <a:fillRef idx="0"/>
          <a:effectRef idx="0"/>
          <a:fontRef idx="minor"/>
        </p:style>
      </p:sp>
      <p:sp>
        <p:nvSpPr>
          <p:cNvPr id="269" name="CustomShape 4"/>
          <p:cNvSpPr/>
          <p:nvPr/>
        </p:nvSpPr>
        <p:spPr>
          <a:xfrm>
            <a:off x="935640" y="3094920"/>
            <a:ext cx="7819560" cy="194400"/>
          </a:xfrm>
          <a:prstGeom prst="rect">
            <a:avLst/>
          </a:prstGeom>
          <a:noFill/>
          <a:ln w="29160">
            <a:solidFill>
              <a:srgbClr val="ed1c24"/>
            </a:solidFill>
            <a:round/>
          </a:ln>
        </p:spPr>
        <p:style>
          <a:lnRef idx="0"/>
          <a:fillRef idx="0"/>
          <a:effectRef idx="0"/>
          <a:fontRef idx="minor"/>
        </p:style>
      </p:sp>
      <p:sp>
        <p:nvSpPr>
          <p:cNvPr id="270" name="CustomShape 5"/>
          <p:cNvSpPr/>
          <p:nvPr/>
        </p:nvSpPr>
        <p:spPr>
          <a:xfrm>
            <a:off x="936000" y="4063320"/>
            <a:ext cx="7819560" cy="228960"/>
          </a:xfrm>
          <a:prstGeom prst="rect">
            <a:avLst/>
          </a:prstGeom>
          <a:noFill/>
          <a:ln w="29160">
            <a:solidFill>
              <a:srgbClr val="ed1c24"/>
            </a:solidFill>
            <a:round/>
          </a:ln>
        </p:spPr>
        <p:style>
          <a:lnRef idx="0"/>
          <a:fillRef idx="0"/>
          <a:effectRef idx="0"/>
          <a:fontRef idx="minor"/>
        </p:style>
      </p:sp>
      <p:sp>
        <p:nvSpPr>
          <p:cNvPr id="271" name="CustomShape 6"/>
          <p:cNvSpPr/>
          <p:nvPr/>
        </p:nvSpPr>
        <p:spPr>
          <a:xfrm>
            <a:off x="945000" y="4861080"/>
            <a:ext cx="7819560" cy="237240"/>
          </a:xfrm>
          <a:prstGeom prst="rect">
            <a:avLst/>
          </a:prstGeom>
          <a:noFill/>
          <a:ln w="29160">
            <a:solidFill>
              <a:srgbClr val="ed1c24"/>
            </a:solidFill>
            <a:round/>
          </a:ln>
        </p:spPr>
        <p:style>
          <a:lnRef idx="0"/>
          <a:fillRef idx="0"/>
          <a:effectRef idx="0"/>
          <a:fontRef idx="minor"/>
        </p:style>
      </p:sp>
      <p:sp>
        <p:nvSpPr>
          <p:cNvPr id="272" name="CustomShape 7"/>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19C4914E-56E8-4231-B49A-5544E882D51C}"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3" name="" descr=""/>
          <p:cNvPicPr/>
          <p:nvPr/>
        </p:nvPicPr>
        <p:blipFill>
          <a:blip r:embed="rId1"/>
          <a:stretch/>
        </p:blipFill>
        <p:spPr>
          <a:xfrm>
            <a:off x="482040" y="15840"/>
            <a:ext cx="9100440" cy="5619240"/>
          </a:xfrm>
          <a:prstGeom prst="rect">
            <a:avLst/>
          </a:prstGeom>
          <a:ln>
            <a:noFill/>
          </a:ln>
        </p:spPr>
      </p:pic>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CustomShape 1"/>
          <p:cNvSpPr/>
          <p:nvPr/>
        </p:nvSpPr>
        <p:spPr>
          <a:xfrm>
            <a:off x="500760" y="15012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Voie cœlioscopique, Prothèse</a:t>
            </a:r>
            <a:endParaRPr b="0" lang="fr-FR" sz="4400" spc="-1" strike="noStrike">
              <a:latin typeface="Arial"/>
            </a:endParaRPr>
          </a:p>
        </p:txBody>
      </p:sp>
      <p:pic>
        <p:nvPicPr>
          <p:cNvPr id="275" name="Image 642" descr=""/>
          <p:cNvPicPr/>
          <p:nvPr/>
        </p:nvPicPr>
        <p:blipFill>
          <a:blip r:embed="rId1"/>
          <a:stretch/>
        </p:blipFill>
        <p:spPr>
          <a:xfrm>
            <a:off x="6983280" y="825480"/>
            <a:ext cx="2870640" cy="1764000"/>
          </a:xfrm>
          <a:prstGeom prst="rect">
            <a:avLst/>
          </a:prstGeom>
          <a:ln w="19080">
            <a:solidFill>
              <a:srgbClr val="000000"/>
            </a:solidFill>
            <a:round/>
          </a:ln>
        </p:spPr>
      </p:pic>
      <p:pic>
        <p:nvPicPr>
          <p:cNvPr id="276" name="Image 643" descr=""/>
          <p:cNvPicPr/>
          <p:nvPr/>
        </p:nvPicPr>
        <p:blipFill>
          <a:blip r:embed="rId2"/>
          <a:stretch/>
        </p:blipFill>
        <p:spPr>
          <a:xfrm>
            <a:off x="6120000" y="2304000"/>
            <a:ext cx="2875680" cy="1671480"/>
          </a:xfrm>
          <a:prstGeom prst="rect">
            <a:avLst/>
          </a:prstGeom>
          <a:ln w="19080">
            <a:solidFill>
              <a:srgbClr val="000000"/>
            </a:solidFill>
            <a:round/>
          </a:ln>
        </p:spPr>
      </p:pic>
      <p:sp>
        <p:nvSpPr>
          <p:cNvPr id="277" name="CustomShape 2"/>
          <p:cNvSpPr/>
          <p:nvPr/>
        </p:nvSpPr>
        <p:spPr>
          <a:xfrm>
            <a:off x="186120" y="936000"/>
            <a:ext cx="5859360" cy="4533480"/>
          </a:xfrm>
          <a:prstGeom prst="rect">
            <a:avLst/>
          </a:prstGeom>
          <a:solidFill>
            <a:srgbClr val="d4e7fb"/>
          </a:solidFill>
          <a:ln>
            <a:noFill/>
          </a:ln>
        </p:spPr>
        <p:style>
          <a:lnRef idx="0"/>
          <a:fillRef idx="0"/>
          <a:effectRef idx="0"/>
          <a:fontRef idx="minor"/>
        </p:style>
        <p:txBody>
          <a:bodyPr lIns="90000" rIns="90000" tIns="45000" bIns="45000" anchor="ctr"/>
          <a:p>
            <a:pPr>
              <a:lnSpc>
                <a:spcPct val="100000"/>
              </a:lnSpc>
              <a:spcBef>
                <a:spcPts val="567"/>
              </a:spcBef>
              <a:spcAft>
                <a:spcPts val="567"/>
              </a:spcAft>
            </a:pPr>
            <a:r>
              <a:rPr b="0" lang="fr-FR" sz="2400" spc="-1" strike="noStrike">
                <a:solidFill>
                  <a:srgbClr val="000000"/>
                </a:solidFill>
                <a:latin typeface="Calibri"/>
                <a:ea typeface="DejaVu Sans"/>
              </a:rPr>
              <a:t>Décubitus dorsal, 2 bras long du corps</a:t>
            </a:r>
            <a:endParaRPr b="0" lang="fr-FR" sz="2400" spc="-1" strike="noStrike">
              <a:latin typeface="Arial"/>
            </a:endParaRPr>
          </a:p>
          <a:p>
            <a:pPr>
              <a:lnSpc>
                <a:spcPct val="100000"/>
              </a:lnSpc>
              <a:spcBef>
                <a:spcPts val="567"/>
              </a:spcBef>
              <a:spcAft>
                <a:spcPts val="567"/>
              </a:spcAft>
            </a:pPr>
            <a:r>
              <a:rPr b="0" lang="fr-FR" sz="2400" spc="-1" strike="noStrike">
                <a:solidFill>
                  <a:srgbClr val="000000"/>
                </a:solidFill>
                <a:latin typeface="Calibri"/>
                <a:ea typeface="DejaVu Sans"/>
              </a:rPr>
              <a:t>Open ombilicale, trocarts de 5mm FID + FIG</a:t>
            </a:r>
            <a:endParaRPr b="0" lang="fr-FR" sz="2400" spc="-1" strike="noStrike">
              <a:latin typeface="Arial"/>
            </a:endParaRPr>
          </a:p>
          <a:p>
            <a:pPr>
              <a:lnSpc>
                <a:spcPct val="100000"/>
              </a:lnSpc>
              <a:spcBef>
                <a:spcPts val="567"/>
              </a:spcBef>
              <a:spcAft>
                <a:spcPts val="567"/>
              </a:spcAft>
            </a:pPr>
            <a:r>
              <a:rPr b="0" lang="fr-FR" sz="2400" spc="-1" strike="noStrike">
                <a:solidFill>
                  <a:srgbClr val="000000"/>
                </a:solidFill>
                <a:latin typeface="Calibri"/>
                <a:ea typeface="DejaVu Sans"/>
              </a:rPr>
              <a:t>Réduction contenu éventration</a:t>
            </a:r>
            <a:endParaRPr b="0" lang="fr-FR" sz="2400" spc="-1" strike="noStrike">
              <a:latin typeface="Arial"/>
            </a:endParaRPr>
          </a:p>
          <a:p>
            <a:pPr>
              <a:lnSpc>
                <a:spcPct val="100000"/>
              </a:lnSpc>
              <a:spcBef>
                <a:spcPts val="567"/>
              </a:spcBef>
              <a:spcAft>
                <a:spcPts val="567"/>
              </a:spcAft>
            </a:pPr>
            <a:r>
              <a:rPr b="0" lang="fr-FR" sz="2400" spc="-1" strike="noStrike">
                <a:solidFill>
                  <a:srgbClr val="000000"/>
                </a:solidFill>
                <a:latin typeface="Calibri"/>
                <a:ea typeface="DejaVu Sans"/>
              </a:rPr>
              <a:t>Fermeture péritoine pelvien </a:t>
            </a:r>
            <a:endParaRPr b="0" lang="fr-FR" sz="2400" spc="-1" strike="noStrike">
              <a:latin typeface="Arial"/>
            </a:endParaRPr>
          </a:p>
          <a:p>
            <a:pPr>
              <a:lnSpc>
                <a:spcPct val="100000"/>
              </a:lnSpc>
              <a:spcBef>
                <a:spcPts val="567"/>
              </a:spcBef>
              <a:spcAft>
                <a:spcPts val="567"/>
              </a:spcAft>
            </a:pPr>
            <a:r>
              <a:rPr b="0" lang="fr-FR" sz="2400" spc="-1" strike="noStrike">
                <a:solidFill>
                  <a:srgbClr val="000000"/>
                </a:solidFill>
                <a:latin typeface="Calibri"/>
                <a:ea typeface="DejaVu Sans"/>
              </a:rPr>
              <a:t>Fixation prothèse : </a:t>
            </a:r>
            <a:endParaRPr b="0" lang="fr-FR" sz="2400" spc="-1" strike="noStrike">
              <a:latin typeface="Arial"/>
            </a:endParaRPr>
          </a:p>
          <a:p>
            <a:pPr marL="216000" indent="-214920">
              <a:lnSpc>
                <a:spcPct val="100000"/>
              </a:lnSpc>
              <a:spcBef>
                <a:spcPts val="567"/>
              </a:spcBef>
              <a:spcAft>
                <a:spcPts val="567"/>
              </a:spcAft>
              <a:buClr>
                <a:srgbClr val="000000"/>
              </a:buClr>
              <a:buSzPct val="45000"/>
              <a:buFont typeface="Symbol"/>
              <a:buChar char=""/>
            </a:pPr>
            <a:r>
              <a:rPr b="0" lang="fr-FR" sz="2400" spc="-1" strike="noStrike">
                <a:solidFill>
                  <a:srgbClr val="000000"/>
                </a:solidFill>
                <a:latin typeface="Calibri"/>
                <a:ea typeface="DejaVu Sans"/>
              </a:rPr>
              <a:t>face postérieure : promontoire </a:t>
            </a:r>
            <a:endParaRPr b="0" lang="fr-FR" sz="2400" spc="-1" strike="noStrike">
              <a:latin typeface="Arial"/>
            </a:endParaRPr>
          </a:p>
          <a:p>
            <a:pPr marL="216000" indent="-214920">
              <a:lnSpc>
                <a:spcPct val="100000"/>
              </a:lnSpc>
              <a:spcBef>
                <a:spcPts val="567"/>
              </a:spcBef>
              <a:spcAft>
                <a:spcPts val="567"/>
              </a:spcAft>
              <a:buClr>
                <a:srgbClr val="000000"/>
              </a:buClr>
              <a:buSzPct val="45000"/>
              <a:buFont typeface="Symbol"/>
              <a:buChar char=""/>
            </a:pPr>
            <a:r>
              <a:rPr b="0" lang="fr-FR" sz="2400" spc="-1" strike="noStrike">
                <a:solidFill>
                  <a:srgbClr val="000000"/>
                </a:solidFill>
                <a:latin typeface="Calibri"/>
                <a:ea typeface="DejaVu Sans"/>
              </a:rPr>
              <a:t>face antérieure : pubis/Cooper </a:t>
            </a:r>
            <a:endParaRPr b="0" lang="fr-FR" sz="2400" spc="-1" strike="noStrike">
              <a:latin typeface="Arial"/>
            </a:endParaRPr>
          </a:p>
          <a:p>
            <a:pPr marL="216000" indent="-214920">
              <a:lnSpc>
                <a:spcPct val="100000"/>
              </a:lnSpc>
              <a:spcBef>
                <a:spcPts val="567"/>
              </a:spcBef>
              <a:spcAft>
                <a:spcPts val="567"/>
              </a:spcAft>
              <a:buClr>
                <a:srgbClr val="000000"/>
              </a:buClr>
              <a:buSzPct val="45000"/>
              <a:buFont typeface="Symbol"/>
              <a:buChar char=""/>
            </a:pPr>
            <a:r>
              <a:rPr b="0" lang="fr-FR" sz="2400" spc="-1" strike="noStrike">
                <a:solidFill>
                  <a:srgbClr val="000000"/>
                </a:solidFill>
                <a:latin typeface="Calibri"/>
                <a:ea typeface="DejaVu Sans"/>
              </a:rPr>
              <a:t>faces latérales : berges du pelvis</a:t>
            </a:r>
            <a:endParaRPr b="0" lang="fr-FR" sz="2400" spc="-1" strike="noStrike">
              <a:latin typeface="Arial"/>
            </a:endParaRPr>
          </a:p>
          <a:p>
            <a:pPr>
              <a:lnSpc>
                <a:spcPct val="100000"/>
              </a:lnSpc>
              <a:spcBef>
                <a:spcPts val="283"/>
              </a:spcBef>
              <a:spcAft>
                <a:spcPts val="283"/>
              </a:spcAft>
            </a:pPr>
            <a:r>
              <a:rPr b="0" lang="fr-FR" sz="2400" spc="-1" strike="noStrike">
                <a:solidFill>
                  <a:srgbClr val="000000"/>
                </a:solidFill>
                <a:latin typeface="Calibri"/>
                <a:ea typeface="DejaVu Sans"/>
              </a:rPr>
              <a:t>Redon</a:t>
            </a:r>
            <a:endParaRPr b="0" lang="fr-FR" sz="2400" spc="-1" strike="noStrike">
              <a:latin typeface="Arial"/>
            </a:endParaRPr>
          </a:p>
        </p:txBody>
      </p:sp>
      <p:pic>
        <p:nvPicPr>
          <p:cNvPr id="278" name="Image 645" descr=""/>
          <p:cNvPicPr/>
          <p:nvPr/>
        </p:nvPicPr>
        <p:blipFill>
          <a:blip r:embed="rId3"/>
          <a:stretch/>
        </p:blipFill>
        <p:spPr>
          <a:xfrm>
            <a:off x="5257800" y="3748320"/>
            <a:ext cx="2875680" cy="1721160"/>
          </a:xfrm>
          <a:prstGeom prst="rect">
            <a:avLst/>
          </a:prstGeom>
          <a:ln w="19080">
            <a:solidFill>
              <a:srgbClr val="000000"/>
            </a:solidFill>
            <a:round/>
          </a:ln>
        </p:spPr>
      </p:pic>
      <p:sp>
        <p:nvSpPr>
          <p:cNvPr id="279" name="CustomShape 3"/>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D07B5B74-E1D6-4298-84F3-4BEDC055D669}"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CustomShape 1"/>
          <p:cNvSpPr/>
          <p:nvPr/>
        </p:nvSpPr>
        <p:spPr>
          <a:xfrm>
            <a:off x="503280" y="22572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Voie combinée, prothèse</a:t>
            </a:r>
            <a:endParaRPr b="0" lang="fr-FR" sz="4400" spc="-1" strike="noStrike">
              <a:latin typeface="Arial"/>
            </a:endParaRPr>
          </a:p>
        </p:txBody>
      </p:sp>
      <p:sp>
        <p:nvSpPr>
          <p:cNvPr id="281" name="CustomShape 2"/>
          <p:cNvSpPr/>
          <p:nvPr/>
        </p:nvSpPr>
        <p:spPr>
          <a:xfrm>
            <a:off x="503280" y="1326600"/>
            <a:ext cx="9065160" cy="3284640"/>
          </a:xfrm>
          <a:prstGeom prst="rect">
            <a:avLst/>
          </a:prstGeom>
          <a:noFill/>
          <a:ln>
            <a:noFill/>
          </a:ln>
        </p:spPr>
        <p:style>
          <a:lnRef idx="0"/>
          <a:fillRef idx="0"/>
          <a:effectRef idx="0"/>
          <a:fontRef idx="minor"/>
        </p:style>
        <p:txBody>
          <a:bodyPr lIns="0" rIns="0" tIns="0" bIns="0"/>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p:txBody>
      </p:sp>
      <p:sp>
        <p:nvSpPr>
          <p:cNvPr id="282" name="CustomShape 3"/>
          <p:cNvSpPr/>
          <p:nvPr/>
        </p:nvSpPr>
        <p:spPr>
          <a:xfrm>
            <a:off x="287640" y="780480"/>
            <a:ext cx="4687560" cy="358200"/>
          </a:xfrm>
          <a:prstGeom prst="rect">
            <a:avLst/>
          </a:prstGeom>
          <a:solidFill>
            <a:srgbClr val="0066b3"/>
          </a:solidFill>
          <a:ln>
            <a:noFill/>
          </a:ln>
        </p:spPr>
        <p:style>
          <a:lnRef idx="0"/>
          <a:fillRef idx="0"/>
          <a:effectRef idx="0"/>
          <a:fontRef idx="minor"/>
        </p:style>
        <p:txBody>
          <a:bodyPr lIns="90000" rIns="90000" tIns="45000" bIns="45000" anchor="ctr"/>
          <a:p>
            <a:pPr algn="ctr">
              <a:lnSpc>
                <a:spcPct val="100000"/>
              </a:lnSpc>
            </a:pPr>
            <a:r>
              <a:rPr b="1" lang="fr-FR" sz="2800" spc="-1" strike="noStrike">
                <a:solidFill>
                  <a:srgbClr val="ffffff"/>
                </a:solidFill>
                <a:latin typeface="Calibri"/>
                <a:ea typeface="DejaVu Sans"/>
              </a:rPr>
              <a:t>1</a:t>
            </a:r>
            <a:r>
              <a:rPr b="1" lang="fr-FR" sz="2800" spc="-1" strike="noStrike" baseline="30000">
                <a:solidFill>
                  <a:srgbClr val="ffffff"/>
                </a:solidFill>
                <a:latin typeface="Calibri"/>
                <a:ea typeface="DejaVu Sans"/>
              </a:rPr>
              <a:t>er</a:t>
            </a:r>
            <a:r>
              <a:rPr b="1" lang="fr-FR" sz="2800" spc="-1" strike="noStrike">
                <a:solidFill>
                  <a:srgbClr val="ffffff"/>
                </a:solidFill>
                <a:latin typeface="Calibri"/>
                <a:ea typeface="DejaVu Sans"/>
              </a:rPr>
              <a:t> temps : abdominal</a:t>
            </a:r>
            <a:endParaRPr b="0" lang="fr-FR" sz="2800" spc="-1" strike="noStrike">
              <a:latin typeface="Arial"/>
            </a:endParaRPr>
          </a:p>
        </p:txBody>
      </p:sp>
      <p:sp>
        <p:nvSpPr>
          <p:cNvPr id="283" name="CustomShape 4"/>
          <p:cNvSpPr/>
          <p:nvPr/>
        </p:nvSpPr>
        <p:spPr>
          <a:xfrm>
            <a:off x="287640" y="1220400"/>
            <a:ext cx="4675680" cy="4263480"/>
          </a:xfrm>
          <a:prstGeom prst="rect">
            <a:avLst/>
          </a:prstGeom>
          <a:solidFill>
            <a:srgbClr val="d4e7fb"/>
          </a:solidFill>
          <a:ln>
            <a:noFill/>
          </a:ln>
        </p:spPr>
        <p:style>
          <a:lnRef idx="0"/>
          <a:fillRef idx="0"/>
          <a:effectRef idx="0"/>
          <a:fontRef idx="minor"/>
        </p:style>
        <p:txBody>
          <a:bodyPr lIns="90000" rIns="90000" tIns="45000" bIns="45000" anchor="ctr"/>
          <a:p>
            <a:pPr>
              <a:lnSpc>
                <a:spcPct val="100000"/>
              </a:lnSpc>
              <a:spcBef>
                <a:spcPts val="283"/>
              </a:spcBef>
              <a:spcAft>
                <a:spcPts val="283"/>
              </a:spcAft>
            </a:pPr>
            <a:r>
              <a:rPr b="0" lang="fr-FR" sz="2400" spc="-1" strike="noStrike">
                <a:solidFill>
                  <a:srgbClr val="000000"/>
                </a:solidFill>
                <a:latin typeface="Calibri"/>
                <a:ea typeface="DejaVu Sans"/>
              </a:rPr>
              <a:t>Double équipe</a:t>
            </a:r>
            <a:endParaRPr b="0" lang="fr-FR" sz="2400" spc="-1" strike="noStrike">
              <a:latin typeface="Arial"/>
            </a:endParaRPr>
          </a:p>
          <a:p>
            <a:pPr>
              <a:lnSpc>
                <a:spcPct val="100000"/>
              </a:lnSpc>
              <a:spcBef>
                <a:spcPts val="283"/>
              </a:spcBef>
              <a:spcAft>
                <a:spcPts val="283"/>
              </a:spcAft>
            </a:pPr>
            <a:r>
              <a:rPr b="0" lang="fr-FR" sz="2400" spc="-1" strike="noStrike">
                <a:solidFill>
                  <a:srgbClr val="000000"/>
                </a:solidFill>
                <a:latin typeface="Calibri"/>
                <a:ea typeface="DejaVu Sans"/>
              </a:rPr>
              <a:t>Laparotomie médiane ou cœlioscopie</a:t>
            </a:r>
            <a:endParaRPr b="0" lang="fr-FR" sz="2400" spc="-1" strike="noStrike">
              <a:latin typeface="Arial"/>
            </a:endParaRPr>
          </a:p>
          <a:p>
            <a:pPr>
              <a:lnSpc>
                <a:spcPct val="100000"/>
              </a:lnSpc>
              <a:spcBef>
                <a:spcPts val="283"/>
              </a:spcBef>
              <a:spcAft>
                <a:spcPts val="283"/>
              </a:spcAft>
            </a:pPr>
            <a:r>
              <a:rPr b="0" lang="fr-FR" sz="2400" spc="-1" strike="noStrike">
                <a:solidFill>
                  <a:srgbClr val="000000"/>
                </a:solidFill>
                <a:latin typeface="Calibri"/>
                <a:ea typeface="DejaVu Sans"/>
              </a:rPr>
              <a:t>Réduction contenu éventration</a:t>
            </a:r>
            <a:endParaRPr b="0" lang="fr-FR" sz="2400" spc="-1" strike="noStrike">
              <a:latin typeface="Arial"/>
            </a:endParaRPr>
          </a:p>
          <a:p>
            <a:pPr>
              <a:lnSpc>
                <a:spcPct val="100000"/>
              </a:lnSpc>
              <a:spcBef>
                <a:spcPts val="283"/>
              </a:spcBef>
              <a:spcAft>
                <a:spcPts val="283"/>
              </a:spcAft>
            </a:pPr>
            <a:r>
              <a:rPr b="0" lang="fr-FR" sz="2400" spc="-1" strike="noStrike">
                <a:solidFill>
                  <a:srgbClr val="000000"/>
                </a:solidFill>
                <a:latin typeface="Calibri"/>
                <a:ea typeface="DejaVu Sans"/>
              </a:rPr>
              <a:t>Fermeture péritoine</a:t>
            </a:r>
            <a:endParaRPr b="0" lang="fr-FR" sz="2400" spc="-1" strike="noStrike">
              <a:latin typeface="Arial"/>
            </a:endParaRPr>
          </a:p>
          <a:p>
            <a:pPr>
              <a:lnSpc>
                <a:spcPct val="100000"/>
              </a:lnSpc>
              <a:spcBef>
                <a:spcPts val="283"/>
              </a:spcBef>
              <a:spcAft>
                <a:spcPts val="283"/>
              </a:spcAft>
            </a:pPr>
            <a:r>
              <a:rPr b="0" lang="fr-FR" sz="2400" spc="-1" strike="noStrike">
                <a:solidFill>
                  <a:srgbClr val="000000"/>
                </a:solidFill>
                <a:latin typeface="Calibri"/>
                <a:ea typeface="DejaVu Sans"/>
              </a:rPr>
              <a:t>Fixation prothèse : </a:t>
            </a:r>
            <a:endParaRPr b="0" lang="fr-FR" sz="2400" spc="-1" strike="noStrike">
              <a:latin typeface="Arial"/>
            </a:endParaRPr>
          </a:p>
          <a:p>
            <a:pPr>
              <a:lnSpc>
                <a:spcPct val="100000"/>
              </a:lnSpc>
              <a:spcBef>
                <a:spcPts val="283"/>
              </a:spcBef>
              <a:spcAft>
                <a:spcPts val="283"/>
              </a:spcAft>
            </a:pPr>
            <a:r>
              <a:rPr b="0" lang="fr-FR" sz="2400" spc="-1" strike="noStrike">
                <a:solidFill>
                  <a:srgbClr val="000000"/>
                </a:solidFill>
                <a:latin typeface="Calibri"/>
                <a:ea typeface="DejaVu Sans"/>
              </a:rPr>
              <a:t>face postérieure : promontoire</a:t>
            </a:r>
            <a:endParaRPr b="0" lang="fr-FR" sz="2400" spc="-1" strike="noStrike">
              <a:latin typeface="Arial"/>
            </a:endParaRPr>
          </a:p>
          <a:p>
            <a:pPr marL="216000" indent="-210600">
              <a:lnSpc>
                <a:spcPct val="100000"/>
              </a:lnSpc>
              <a:spcBef>
                <a:spcPts val="283"/>
              </a:spcBef>
              <a:spcAft>
                <a:spcPts val="283"/>
              </a:spcAft>
              <a:buClr>
                <a:srgbClr val="000000"/>
              </a:buClr>
              <a:buSzPct val="45000"/>
              <a:buFont typeface="Symbol"/>
              <a:buChar char=""/>
            </a:pPr>
            <a:r>
              <a:rPr b="0" lang="fr-FR" sz="2400" spc="-1" strike="noStrike">
                <a:solidFill>
                  <a:srgbClr val="000000"/>
                </a:solidFill>
                <a:latin typeface="Calibri"/>
                <a:ea typeface="DejaVu Sans"/>
              </a:rPr>
              <a:t>face antérieure : pubis/Cooper </a:t>
            </a:r>
            <a:endParaRPr b="0" lang="fr-FR" sz="2400" spc="-1" strike="noStrike">
              <a:latin typeface="Arial"/>
            </a:endParaRPr>
          </a:p>
          <a:p>
            <a:pPr marL="216000" indent="-210600">
              <a:lnSpc>
                <a:spcPct val="100000"/>
              </a:lnSpc>
              <a:spcBef>
                <a:spcPts val="283"/>
              </a:spcBef>
              <a:spcAft>
                <a:spcPts val="283"/>
              </a:spcAft>
              <a:buClr>
                <a:srgbClr val="000000"/>
              </a:buClr>
              <a:buSzPct val="45000"/>
              <a:buFont typeface="Symbol"/>
              <a:buChar char=""/>
            </a:pPr>
            <a:r>
              <a:rPr b="0" lang="fr-FR" sz="2400" spc="-1" strike="noStrike">
                <a:solidFill>
                  <a:srgbClr val="000000"/>
                </a:solidFill>
                <a:latin typeface="Calibri"/>
                <a:ea typeface="DejaVu Sans"/>
              </a:rPr>
              <a:t>faces latérales : berges du pelvis </a:t>
            </a:r>
            <a:endParaRPr b="0" lang="fr-FR" sz="2400" spc="-1" strike="noStrike">
              <a:latin typeface="Arial"/>
            </a:endParaRPr>
          </a:p>
          <a:p>
            <a:pPr>
              <a:lnSpc>
                <a:spcPct val="100000"/>
              </a:lnSpc>
              <a:spcBef>
                <a:spcPts val="283"/>
              </a:spcBef>
              <a:spcAft>
                <a:spcPts val="283"/>
              </a:spcAft>
            </a:pPr>
            <a:r>
              <a:rPr b="0" lang="fr-FR" sz="2400" spc="-1" strike="noStrike">
                <a:solidFill>
                  <a:srgbClr val="000000"/>
                </a:solidFill>
                <a:latin typeface="Calibri"/>
                <a:ea typeface="DejaVu Sans"/>
              </a:rPr>
              <a:t>Redon </a:t>
            </a:r>
            <a:endParaRPr b="0" lang="fr-FR" sz="2400" spc="-1" strike="noStrike">
              <a:latin typeface="Arial"/>
            </a:endParaRPr>
          </a:p>
        </p:txBody>
      </p:sp>
      <p:sp>
        <p:nvSpPr>
          <p:cNvPr id="284" name="CustomShape 5"/>
          <p:cNvSpPr/>
          <p:nvPr/>
        </p:nvSpPr>
        <p:spPr>
          <a:xfrm>
            <a:off x="5183280" y="2646000"/>
            <a:ext cx="4603680" cy="358200"/>
          </a:xfrm>
          <a:prstGeom prst="rect">
            <a:avLst/>
          </a:prstGeom>
          <a:solidFill>
            <a:srgbClr val="0066b3"/>
          </a:solidFill>
          <a:ln>
            <a:noFill/>
          </a:ln>
        </p:spPr>
        <p:style>
          <a:lnRef idx="0"/>
          <a:fillRef idx="0"/>
          <a:effectRef idx="0"/>
          <a:fontRef idx="minor"/>
        </p:style>
        <p:txBody>
          <a:bodyPr lIns="90000" rIns="90000" tIns="45000" bIns="45000" anchor="ctr"/>
          <a:p>
            <a:pPr algn="ctr">
              <a:lnSpc>
                <a:spcPct val="100000"/>
              </a:lnSpc>
            </a:pPr>
            <a:r>
              <a:rPr b="1" lang="fr-FR" sz="2800" spc="-1" strike="noStrike">
                <a:solidFill>
                  <a:srgbClr val="ffffff"/>
                </a:solidFill>
                <a:latin typeface="Calibri"/>
                <a:ea typeface="DejaVu Sans"/>
              </a:rPr>
              <a:t>2</a:t>
            </a:r>
            <a:r>
              <a:rPr b="1" lang="fr-FR" sz="2800" spc="-1" strike="noStrike" baseline="33000">
                <a:solidFill>
                  <a:srgbClr val="ffffff"/>
                </a:solidFill>
                <a:latin typeface="Calibri"/>
                <a:ea typeface="DejaVu Sans"/>
              </a:rPr>
              <a:t>ème</a:t>
            </a:r>
            <a:r>
              <a:rPr b="1" lang="fr-FR" sz="2800" spc="-1" strike="noStrike">
                <a:solidFill>
                  <a:srgbClr val="ffffff"/>
                </a:solidFill>
                <a:latin typeface="Calibri"/>
                <a:ea typeface="DejaVu Sans"/>
              </a:rPr>
              <a:t> temps : périnéal</a:t>
            </a:r>
            <a:endParaRPr b="0" lang="fr-FR" sz="2800" spc="-1" strike="noStrike">
              <a:latin typeface="Arial"/>
            </a:endParaRPr>
          </a:p>
        </p:txBody>
      </p:sp>
      <p:sp>
        <p:nvSpPr>
          <p:cNvPr id="285" name="CustomShape 6"/>
          <p:cNvSpPr/>
          <p:nvPr/>
        </p:nvSpPr>
        <p:spPr>
          <a:xfrm>
            <a:off x="5183280" y="3061800"/>
            <a:ext cx="4603680" cy="1399680"/>
          </a:xfrm>
          <a:prstGeom prst="rect">
            <a:avLst/>
          </a:prstGeom>
          <a:solidFill>
            <a:srgbClr val="d4e7fb"/>
          </a:solidFill>
          <a:ln>
            <a:noFill/>
          </a:ln>
        </p:spPr>
        <p:style>
          <a:lnRef idx="0"/>
          <a:fillRef idx="0"/>
          <a:effectRef idx="0"/>
          <a:fontRef idx="minor"/>
        </p:style>
        <p:txBody>
          <a:bodyPr lIns="90000" rIns="90000" tIns="45000" bIns="45000"/>
          <a:p>
            <a:pPr>
              <a:lnSpc>
                <a:spcPct val="100000"/>
              </a:lnSpc>
              <a:spcBef>
                <a:spcPts val="283"/>
              </a:spcBef>
              <a:spcAft>
                <a:spcPts val="283"/>
              </a:spcAft>
            </a:pPr>
            <a:r>
              <a:rPr b="0" lang="fr-FR" sz="2400" spc="-1" strike="noStrike">
                <a:solidFill>
                  <a:srgbClr val="000000"/>
                </a:solidFill>
                <a:latin typeface="Calibri"/>
                <a:ea typeface="DejaVu Sans"/>
              </a:rPr>
              <a:t>Excision peau ulcérée</a:t>
            </a:r>
            <a:endParaRPr b="0" lang="fr-FR" sz="2400" spc="-1" strike="noStrike">
              <a:latin typeface="Arial"/>
            </a:endParaRPr>
          </a:p>
          <a:p>
            <a:pPr>
              <a:lnSpc>
                <a:spcPct val="100000"/>
              </a:lnSpc>
              <a:spcBef>
                <a:spcPts val="283"/>
              </a:spcBef>
              <a:spcAft>
                <a:spcPts val="283"/>
              </a:spcAft>
            </a:pPr>
            <a:r>
              <a:rPr b="0" lang="fr-FR" sz="2400" spc="-1" strike="noStrike">
                <a:solidFill>
                  <a:srgbClr val="000000"/>
                </a:solidFill>
                <a:latin typeface="Calibri"/>
                <a:ea typeface="DejaVu Sans"/>
              </a:rPr>
              <a:t>Fermeture plancher pelvien</a:t>
            </a:r>
            <a:endParaRPr b="0" lang="fr-FR" sz="2400" spc="-1" strike="noStrike">
              <a:latin typeface="Arial"/>
            </a:endParaRPr>
          </a:p>
          <a:p>
            <a:pPr>
              <a:lnSpc>
                <a:spcPct val="100000"/>
              </a:lnSpc>
              <a:spcBef>
                <a:spcPts val="283"/>
              </a:spcBef>
              <a:spcAft>
                <a:spcPts val="283"/>
              </a:spcAft>
            </a:pPr>
            <a:r>
              <a:rPr b="0" lang="fr-FR" sz="2400" spc="-1" strike="noStrike">
                <a:solidFill>
                  <a:srgbClr val="000000"/>
                </a:solidFill>
                <a:latin typeface="Calibri"/>
                <a:ea typeface="DejaVu Sans"/>
              </a:rPr>
              <a:t>Redon</a:t>
            </a:r>
            <a:endParaRPr b="0" lang="fr-FR" sz="2400" spc="-1" strike="noStrike">
              <a:latin typeface="Arial"/>
            </a:endParaRPr>
          </a:p>
        </p:txBody>
      </p:sp>
      <p:pic>
        <p:nvPicPr>
          <p:cNvPr id="286" name="Image 655" descr=""/>
          <p:cNvPicPr/>
          <p:nvPr/>
        </p:nvPicPr>
        <p:blipFill>
          <a:blip r:embed="rId1"/>
          <a:srcRect l="8203" t="9316" r="47911" b="64309"/>
          <a:stretch/>
        </p:blipFill>
        <p:spPr>
          <a:xfrm>
            <a:off x="5218200" y="1134000"/>
            <a:ext cx="4424760" cy="1130400"/>
          </a:xfrm>
          <a:prstGeom prst="rect">
            <a:avLst/>
          </a:prstGeom>
          <a:ln>
            <a:noFill/>
          </a:ln>
        </p:spPr>
      </p:pic>
      <p:sp>
        <p:nvSpPr>
          <p:cNvPr id="287" name="CustomShape 7"/>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94C8DCF2-36C4-45DE-98C8-F788C3A017A7}"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CustomShape 1"/>
          <p:cNvSpPr/>
          <p:nvPr/>
        </p:nvSpPr>
        <p:spPr>
          <a:xfrm>
            <a:off x="863280" y="-14760"/>
            <a:ext cx="7985520" cy="83520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Voie périnéale, Plastie des fessiers</a:t>
            </a:r>
            <a:endParaRPr b="0" lang="fr-FR" sz="4400" spc="-1" strike="noStrike">
              <a:latin typeface="Arial"/>
            </a:endParaRPr>
          </a:p>
        </p:txBody>
      </p:sp>
      <p:sp>
        <p:nvSpPr>
          <p:cNvPr id="289" name="CustomShape 2"/>
          <p:cNvSpPr/>
          <p:nvPr/>
        </p:nvSpPr>
        <p:spPr>
          <a:xfrm>
            <a:off x="503280" y="1326600"/>
            <a:ext cx="9065160" cy="3284640"/>
          </a:xfrm>
          <a:prstGeom prst="rect">
            <a:avLst/>
          </a:prstGeom>
          <a:noFill/>
          <a:ln>
            <a:noFill/>
          </a:ln>
        </p:spPr>
        <p:style>
          <a:lnRef idx="0"/>
          <a:fillRef idx="0"/>
          <a:effectRef idx="0"/>
          <a:fontRef idx="minor"/>
        </p:style>
        <p:txBody>
          <a:bodyPr lIns="0" rIns="0" tIns="0" bIns="0"/>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p:txBody>
      </p:sp>
      <p:pic>
        <p:nvPicPr>
          <p:cNvPr id="290" name="Image 631" descr=""/>
          <p:cNvPicPr/>
          <p:nvPr/>
        </p:nvPicPr>
        <p:blipFill>
          <a:blip r:embed="rId1"/>
          <a:stretch/>
        </p:blipFill>
        <p:spPr>
          <a:xfrm>
            <a:off x="360" y="1555560"/>
            <a:ext cx="10074960" cy="3337920"/>
          </a:xfrm>
          <a:prstGeom prst="rect">
            <a:avLst/>
          </a:prstGeom>
          <a:ln>
            <a:noFill/>
          </a:ln>
        </p:spPr>
      </p:pic>
      <p:sp>
        <p:nvSpPr>
          <p:cNvPr id="291" name="CustomShape 3"/>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D0C632AA-1E19-4E74-B39B-40F67A358571}" type="slidenum">
              <a:rPr b="0" lang="fr-FR" sz="2000" spc="-1" strike="noStrike">
                <a:solidFill>
                  <a:srgbClr val="000000"/>
                </a:solidFill>
                <a:latin typeface="Calibri"/>
                <a:ea typeface="DejaVu Sans"/>
              </a:rPr>
              <a:t>&lt;numéro&gt;</a:t>
            </a:fld>
            <a:endParaRPr b="0" lang="fr-FR" sz="2000" spc="-1" strike="noStrike">
              <a:latin typeface="Arial"/>
            </a:endParaRPr>
          </a:p>
        </p:txBody>
      </p:sp>
      <p:sp>
        <p:nvSpPr>
          <p:cNvPr id="292" name="CustomShape 4"/>
          <p:cNvSpPr/>
          <p:nvPr/>
        </p:nvSpPr>
        <p:spPr>
          <a:xfrm flipH="1">
            <a:off x="2498400" y="1292040"/>
            <a:ext cx="66600" cy="387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93" name="CustomShape 5"/>
          <p:cNvSpPr/>
          <p:nvPr/>
        </p:nvSpPr>
        <p:spPr>
          <a:xfrm flipH="1">
            <a:off x="4997160" y="1292040"/>
            <a:ext cx="66600" cy="387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94" name="CustomShape 6"/>
          <p:cNvSpPr/>
          <p:nvPr/>
        </p:nvSpPr>
        <p:spPr>
          <a:xfrm flipH="1">
            <a:off x="7587360" y="1206720"/>
            <a:ext cx="66600" cy="387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95" name="CustomShape 7"/>
          <p:cNvSpPr/>
          <p:nvPr/>
        </p:nvSpPr>
        <p:spPr>
          <a:xfrm flipH="1">
            <a:off x="0" y="1292040"/>
            <a:ext cx="66600" cy="387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96" name="CustomShape 8"/>
          <p:cNvSpPr/>
          <p:nvPr/>
        </p:nvSpPr>
        <p:spPr>
          <a:xfrm flipH="1">
            <a:off x="10033200" y="1206720"/>
            <a:ext cx="66600" cy="387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CustomShape 1"/>
          <p:cNvSpPr/>
          <p:nvPr/>
        </p:nvSpPr>
        <p:spPr>
          <a:xfrm>
            <a:off x="503280" y="22572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Définition</a:t>
            </a:r>
            <a:endParaRPr b="0" lang="fr-FR" sz="4400" spc="-1" strike="noStrike">
              <a:latin typeface="Arial"/>
            </a:endParaRPr>
          </a:p>
        </p:txBody>
      </p:sp>
      <p:sp>
        <p:nvSpPr>
          <p:cNvPr id="129" name="CustomShape 2"/>
          <p:cNvSpPr/>
          <p:nvPr/>
        </p:nvSpPr>
        <p:spPr>
          <a:xfrm>
            <a:off x="5104800" y="3668760"/>
            <a:ext cx="3642120" cy="1276200"/>
          </a:xfrm>
          <a:prstGeom prst="rect">
            <a:avLst/>
          </a:prstGeom>
          <a:noFill/>
          <a:ln>
            <a:solidFill>
              <a:srgbClr val="ff0000"/>
            </a:solidFill>
            <a:custDash>
              <a:ds d="100000" sp="100000"/>
            </a:custDash>
            <a:round/>
          </a:ln>
        </p:spPr>
        <p:style>
          <a:lnRef idx="2">
            <a:schemeClr val="accent2"/>
          </a:lnRef>
          <a:fillRef idx="1">
            <a:schemeClr val="lt1"/>
          </a:fillRef>
          <a:effectRef idx="0">
            <a:schemeClr val="accent2"/>
          </a:effectRef>
          <a:fontRef idx="minor"/>
        </p:style>
        <p:txBody>
          <a:bodyPr lIns="90000" rIns="90000" tIns="45000" bIns="45000" anchor="b"/>
          <a:p>
            <a:pPr algn="ctr">
              <a:lnSpc>
                <a:spcPct val="100000"/>
              </a:lnSpc>
            </a:pPr>
            <a:r>
              <a:rPr b="0" lang="fr-FR" sz="2800" spc="-1" strike="noStrike">
                <a:solidFill>
                  <a:srgbClr val="ed1c24"/>
                </a:solidFill>
                <a:latin typeface="Calibri"/>
                <a:ea typeface="DejaVu Sans"/>
              </a:rPr>
              <a:t>Éventration périnéale</a:t>
            </a:r>
            <a:endParaRPr b="0" lang="fr-FR" sz="2800" spc="-1" strike="noStrike">
              <a:latin typeface="Arial"/>
            </a:endParaRPr>
          </a:p>
        </p:txBody>
      </p:sp>
      <p:sp>
        <p:nvSpPr>
          <p:cNvPr id="130" name="CustomShape 3"/>
          <p:cNvSpPr/>
          <p:nvPr/>
        </p:nvSpPr>
        <p:spPr>
          <a:xfrm>
            <a:off x="2469960" y="1222200"/>
            <a:ext cx="3234240" cy="589320"/>
          </a:xfrm>
          <a:prstGeom prst="rect">
            <a:avLst/>
          </a:prstGeom>
          <a:ln>
            <a:round/>
          </a:ln>
        </p:spPr>
        <p:style>
          <a:lnRef idx="2">
            <a:schemeClr val="dk1"/>
          </a:lnRef>
          <a:fillRef idx="1">
            <a:schemeClr val="lt1"/>
          </a:fillRef>
          <a:effectRef idx="0">
            <a:schemeClr val="dk1"/>
          </a:effectRef>
          <a:fontRef idx="minor"/>
        </p:style>
        <p:txBody>
          <a:bodyPr wrap="none" lIns="109080" rIns="109080" tIns="64080" bIns="64080" anchor="ctr"/>
          <a:p>
            <a:pPr algn="ctr">
              <a:lnSpc>
                <a:spcPct val="100000"/>
              </a:lnSpc>
            </a:pPr>
            <a:r>
              <a:rPr b="0" lang="fr-FR" sz="2800" spc="-1" strike="noStrike">
                <a:solidFill>
                  <a:srgbClr val="000000"/>
                </a:solidFill>
                <a:latin typeface="Calibri"/>
                <a:ea typeface="DejaVu Sans"/>
              </a:rPr>
              <a:t>Hernies périnéales</a:t>
            </a:r>
            <a:endParaRPr b="0" lang="fr-FR" sz="2800" spc="-1" strike="noStrike">
              <a:latin typeface="Arial"/>
            </a:endParaRPr>
          </a:p>
        </p:txBody>
      </p:sp>
      <p:sp>
        <p:nvSpPr>
          <p:cNvPr id="131" name="CustomShape 4"/>
          <p:cNvSpPr/>
          <p:nvPr/>
        </p:nvSpPr>
        <p:spPr>
          <a:xfrm>
            <a:off x="4789080" y="2454480"/>
            <a:ext cx="1866960" cy="589320"/>
          </a:xfrm>
          <a:prstGeom prst="rect">
            <a:avLst/>
          </a:prstGeom>
          <a:ln>
            <a:round/>
          </a:ln>
        </p:spPr>
        <p:style>
          <a:lnRef idx="2">
            <a:schemeClr val="dk1"/>
          </a:lnRef>
          <a:fillRef idx="1">
            <a:schemeClr val="lt1"/>
          </a:fillRef>
          <a:effectRef idx="0">
            <a:schemeClr val="dk1"/>
          </a:effectRef>
          <a:fontRef idx="minor"/>
        </p:style>
        <p:txBody>
          <a:bodyPr wrap="none" lIns="104400" rIns="104400" tIns="59400" bIns="59400" anchor="ctr"/>
          <a:p>
            <a:pPr algn="ctr">
              <a:lnSpc>
                <a:spcPct val="100000"/>
              </a:lnSpc>
            </a:pPr>
            <a:r>
              <a:rPr b="0" lang="fr-FR" sz="2800" spc="-1" strike="noStrike">
                <a:solidFill>
                  <a:srgbClr val="000000"/>
                </a:solidFill>
                <a:latin typeface="Calibri"/>
                <a:ea typeface="DejaVu Sans"/>
              </a:rPr>
              <a:t>Acquises</a:t>
            </a:r>
            <a:endParaRPr b="0" lang="fr-FR" sz="2800" spc="-1" strike="noStrike">
              <a:latin typeface="Arial"/>
            </a:endParaRPr>
          </a:p>
        </p:txBody>
      </p:sp>
      <p:sp>
        <p:nvSpPr>
          <p:cNvPr id="132" name="CustomShape 5"/>
          <p:cNvSpPr/>
          <p:nvPr/>
        </p:nvSpPr>
        <p:spPr>
          <a:xfrm>
            <a:off x="3291480" y="3850200"/>
            <a:ext cx="1722960" cy="535320"/>
          </a:xfrm>
          <a:prstGeom prst="rect">
            <a:avLst/>
          </a:prstGeom>
          <a:ln>
            <a:round/>
          </a:ln>
        </p:spPr>
        <p:style>
          <a:lnRef idx="2">
            <a:schemeClr val="dk1"/>
          </a:lnRef>
          <a:fillRef idx="1">
            <a:schemeClr val="lt1"/>
          </a:fillRef>
          <a:effectRef idx="0">
            <a:schemeClr val="dk1"/>
          </a:effectRef>
          <a:fontRef idx="minor"/>
        </p:style>
        <p:txBody>
          <a:bodyPr wrap="none" lIns="104400" rIns="104400" tIns="59400" bIns="59400" anchor="ctr"/>
          <a:p>
            <a:pPr algn="ctr">
              <a:lnSpc>
                <a:spcPct val="100000"/>
              </a:lnSpc>
            </a:pPr>
            <a:r>
              <a:rPr b="0" lang="fr-FR" sz="2800" spc="-1" strike="noStrike">
                <a:solidFill>
                  <a:srgbClr val="000000"/>
                </a:solidFill>
                <a:latin typeface="Calibri"/>
                <a:ea typeface="DejaVu Sans"/>
              </a:rPr>
              <a:t>Primitives</a:t>
            </a:r>
            <a:endParaRPr b="0" lang="fr-FR" sz="2800" spc="-1" strike="noStrike">
              <a:latin typeface="Arial"/>
            </a:endParaRPr>
          </a:p>
        </p:txBody>
      </p:sp>
      <p:sp>
        <p:nvSpPr>
          <p:cNvPr id="133" name="CustomShape 6"/>
          <p:cNvSpPr/>
          <p:nvPr/>
        </p:nvSpPr>
        <p:spPr>
          <a:xfrm>
            <a:off x="1514160" y="2454480"/>
            <a:ext cx="1943280" cy="589320"/>
          </a:xfrm>
          <a:prstGeom prst="rect">
            <a:avLst/>
          </a:prstGeom>
          <a:ln>
            <a:round/>
          </a:ln>
        </p:spPr>
        <p:style>
          <a:lnRef idx="2">
            <a:schemeClr val="dk1"/>
          </a:lnRef>
          <a:fillRef idx="1">
            <a:schemeClr val="lt1"/>
          </a:fillRef>
          <a:effectRef idx="0">
            <a:schemeClr val="dk1"/>
          </a:effectRef>
          <a:fontRef idx="minor"/>
        </p:style>
        <p:txBody>
          <a:bodyPr wrap="none" lIns="104400" rIns="104400" tIns="59400" bIns="59400" anchor="ctr"/>
          <a:p>
            <a:pPr algn="ctr">
              <a:lnSpc>
                <a:spcPct val="100000"/>
              </a:lnSpc>
            </a:pPr>
            <a:r>
              <a:rPr b="0" lang="fr-FR" sz="2800" spc="-1" strike="noStrike">
                <a:solidFill>
                  <a:srgbClr val="000000"/>
                </a:solidFill>
                <a:latin typeface="Calibri"/>
                <a:ea typeface="DejaVu Sans"/>
              </a:rPr>
              <a:t>Congénitales</a:t>
            </a:r>
            <a:endParaRPr b="0" lang="fr-FR" sz="2800" spc="-1" strike="noStrike">
              <a:latin typeface="Arial"/>
            </a:endParaRPr>
          </a:p>
        </p:txBody>
      </p:sp>
      <p:sp>
        <p:nvSpPr>
          <p:cNvPr id="134" name="CustomShape 7"/>
          <p:cNvSpPr/>
          <p:nvPr/>
        </p:nvSpPr>
        <p:spPr>
          <a:xfrm>
            <a:off x="5926320" y="3848400"/>
            <a:ext cx="1866960" cy="535320"/>
          </a:xfrm>
          <a:prstGeom prst="rect">
            <a:avLst/>
          </a:prstGeom>
          <a:ln>
            <a:round/>
          </a:ln>
        </p:spPr>
        <p:style>
          <a:lnRef idx="2">
            <a:schemeClr val="dk1"/>
          </a:lnRef>
          <a:fillRef idx="1">
            <a:schemeClr val="lt1"/>
          </a:fillRef>
          <a:effectRef idx="0">
            <a:schemeClr val="dk1"/>
          </a:effectRef>
          <a:fontRef idx="minor"/>
        </p:style>
        <p:txBody>
          <a:bodyPr wrap="none" lIns="104400" rIns="104400" tIns="59400" bIns="59400" anchor="ctr"/>
          <a:p>
            <a:pPr algn="ctr">
              <a:lnSpc>
                <a:spcPct val="100000"/>
              </a:lnSpc>
            </a:pPr>
            <a:r>
              <a:rPr b="0" lang="fr-FR" sz="2800" spc="-1" strike="noStrike">
                <a:solidFill>
                  <a:srgbClr val="000000"/>
                </a:solidFill>
                <a:latin typeface="Calibri"/>
                <a:ea typeface="DejaVu Sans"/>
              </a:rPr>
              <a:t>Secondaires</a:t>
            </a:r>
            <a:endParaRPr b="0" lang="fr-FR" sz="2800" spc="-1" strike="noStrike">
              <a:latin typeface="Arial"/>
            </a:endParaRPr>
          </a:p>
        </p:txBody>
      </p:sp>
      <p:sp>
        <p:nvSpPr>
          <p:cNvPr id="135" name="Line 8"/>
          <p:cNvSpPr/>
          <p:nvPr/>
        </p:nvSpPr>
        <p:spPr>
          <a:xfrm>
            <a:off x="0" y="0"/>
            <a:ext cx="360" cy="360"/>
          </a:xfrm>
          <a:prstGeom prst="line">
            <a:avLst/>
          </a:prstGeom>
          <a:ln>
            <a:noFill/>
          </a:ln>
        </p:spPr>
        <p:style>
          <a:lnRef idx="0"/>
          <a:fillRef idx="0"/>
          <a:effectRef idx="0"/>
          <a:fontRef idx="minor"/>
        </p:style>
      </p:sp>
      <p:sp>
        <p:nvSpPr>
          <p:cNvPr id="136" name="Line 9"/>
          <p:cNvSpPr/>
          <p:nvPr/>
        </p:nvSpPr>
        <p:spPr>
          <a:xfrm>
            <a:off x="0" y="0"/>
            <a:ext cx="360" cy="360"/>
          </a:xfrm>
          <a:prstGeom prst="line">
            <a:avLst/>
          </a:prstGeom>
          <a:ln>
            <a:noFill/>
          </a:ln>
        </p:spPr>
        <p:style>
          <a:lnRef idx="0"/>
          <a:fillRef idx="0"/>
          <a:effectRef idx="0"/>
          <a:fontRef idx="minor"/>
        </p:style>
      </p:sp>
      <p:sp>
        <p:nvSpPr>
          <p:cNvPr id="137" name="Line 10"/>
          <p:cNvSpPr/>
          <p:nvPr/>
        </p:nvSpPr>
        <p:spPr>
          <a:xfrm>
            <a:off x="0" y="0"/>
            <a:ext cx="360" cy="360"/>
          </a:xfrm>
          <a:prstGeom prst="line">
            <a:avLst/>
          </a:prstGeom>
          <a:ln>
            <a:noFill/>
          </a:ln>
        </p:spPr>
        <p:style>
          <a:lnRef idx="0"/>
          <a:fillRef idx="0"/>
          <a:effectRef idx="0"/>
          <a:fontRef idx="minor"/>
        </p:style>
      </p:sp>
      <p:sp>
        <p:nvSpPr>
          <p:cNvPr id="138" name="Line 11"/>
          <p:cNvSpPr/>
          <p:nvPr/>
        </p:nvSpPr>
        <p:spPr>
          <a:xfrm>
            <a:off x="0" y="0"/>
            <a:ext cx="360" cy="360"/>
          </a:xfrm>
          <a:prstGeom prst="line">
            <a:avLst/>
          </a:prstGeom>
          <a:ln>
            <a:noFill/>
          </a:ln>
        </p:spPr>
        <p:style>
          <a:lnRef idx="0"/>
          <a:fillRef idx="0"/>
          <a:effectRef idx="0"/>
          <a:fontRef idx="minor"/>
        </p:style>
      </p:sp>
      <p:sp>
        <p:nvSpPr>
          <p:cNvPr id="139" name="Line 12"/>
          <p:cNvSpPr/>
          <p:nvPr/>
        </p:nvSpPr>
        <p:spPr>
          <a:xfrm>
            <a:off x="2465280" y="2226240"/>
            <a:ext cx="24840" cy="558000"/>
          </a:xfrm>
          <a:prstGeom prst="line">
            <a:avLst/>
          </a:prstGeom>
          <a:ln>
            <a:noFill/>
          </a:ln>
        </p:spPr>
        <p:style>
          <a:lnRef idx="0"/>
          <a:fillRef idx="0"/>
          <a:effectRef idx="0"/>
          <a:fontRef idx="minor"/>
        </p:style>
      </p:sp>
      <p:sp>
        <p:nvSpPr>
          <p:cNvPr id="140" name="Line 13"/>
          <p:cNvSpPr/>
          <p:nvPr/>
        </p:nvSpPr>
        <p:spPr>
          <a:xfrm flipH="1">
            <a:off x="4296600" y="3741120"/>
            <a:ext cx="216000" cy="288000"/>
          </a:xfrm>
          <a:prstGeom prst="line">
            <a:avLst/>
          </a:prstGeom>
          <a:ln>
            <a:noFill/>
          </a:ln>
        </p:spPr>
        <p:style>
          <a:lnRef idx="0"/>
          <a:fillRef idx="0"/>
          <a:effectRef idx="0"/>
          <a:fontRef idx="minor"/>
        </p:style>
      </p:sp>
      <p:sp>
        <p:nvSpPr>
          <p:cNvPr id="141" name="Line 14"/>
          <p:cNvSpPr/>
          <p:nvPr/>
        </p:nvSpPr>
        <p:spPr>
          <a:xfrm>
            <a:off x="4811400" y="3611520"/>
            <a:ext cx="288000" cy="288000"/>
          </a:xfrm>
          <a:prstGeom prst="line">
            <a:avLst/>
          </a:prstGeom>
          <a:ln>
            <a:noFill/>
          </a:ln>
        </p:spPr>
        <p:style>
          <a:lnRef idx="0"/>
          <a:fillRef idx="0"/>
          <a:effectRef idx="0"/>
          <a:fontRef idx="minor"/>
        </p:style>
      </p:sp>
      <p:sp>
        <p:nvSpPr>
          <p:cNvPr id="142" name="CustomShape 15"/>
          <p:cNvSpPr/>
          <p:nvPr/>
        </p:nvSpPr>
        <p:spPr>
          <a:xfrm>
            <a:off x="4095720" y="1863360"/>
            <a:ext cx="1577520" cy="523080"/>
          </a:xfrm>
          <a:custGeom>
            <a:avLst/>
            <a:gdLst/>
            <a:ahLst/>
            <a:rect l="l" t="t" r="r" b="b"/>
            <a:pathLst>
              <a:path w="21600" h="21600">
                <a:moveTo>
                  <a:pt x="0" y="0"/>
                </a:moveTo>
                <a:lnTo>
                  <a:pt x="21600" y="21600"/>
                </a:lnTo>
              </a:path>
            </a:pathLst>
          </a:custGeom>
          <a:noFill/>
          <a:ln>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143" name="CustomShape 16"/>
          <p:cNvSpPr/>
          <p:nvPr/>
        </p:nvSpPr>
        <p:spPr>
          <a:xfrm flipH="1">
            <a:off x="2484720" y="1860840"/>
            <a:ext cx="1536120" cy="526320"/>
          </a:xfrm>
          <a:custGeom>
            <a:avLst/>
            <a:gdLst/>
            <a:ahLst/>
            <a:rect l="l" t="t" r="r" b="b"/>
            <a:pathLst>
              <a:path w="21600" h="21600">
                <a:moveTo>
                  <a:pt x="0" y="0"/>
                </a:moveTo>
                <a:lnTo>
                  <a:pt x="21600" y="21600"/>
                </a:lnTo>
              </a:path>
            </a:pathLst>
          </a:custGeom>
          <a:noFill/>
          <a:ln>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144" name="CustomShape 17"/>
          <p:cNvSpPr/>
          <p:nvPr/>
        </p:nvSpPr>
        <p:spPr>
          <a:xfrm flipH="1">
            <a:off x="4445280" y="3146400"/>
            <a:ext cx="1194840" cy="662760"/>
          </a:xfrm>
          <a:custGeom>
            <a:avLst/>
            <a:gdLst/>
            <a:ahLst/>
            <a:rect l="l" t="t" r="r" b="b"/>
            <a:pathLst>
              <a:path w="21600" h="21600">
                <a:moveTo>
                  <a:pt x="0" y="0"/>
                </a:moveTo>
                <a:lnTo>
                  <a:pt x="21600" y="21600"/>
                </a:lnTo>
              </a:path>
            </a:pathLst>
          </a:custGeom>
          <a:noFill/>
          <a:ln>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145" name="CustomShape 18"/>
          <p:cNvSpPr/>
          <p:nvPr/>
        </p:nvSpPr>
        <p:spPr>
          <a:xfrm>
            <a:off x="5740920" y="3144960"/>
            <a:ext cx="1080000" cy="676080"/>
          </a:xfrm>
          <a:custGeom>
            <a:avLst/>
            <a:gdLst/>
            <a:ahLst/>
            <a:rect l="l" t="t" r="r" b="b"/>
            <a:pathLst>
              <a:path w="21600" h="21600">
                <a:moveTo>
                  <a:pt x="0" y="0"/>
                </a:moveTo>
                <a:lnTo>
                  <a:pt x="21600" y="21600"/>
                </a:lnTo>
              </a:path>
            </a:pathLst>
          </a:custGeom>
          <a:noFill/>
          <a:ln>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146" name="CustomShape 19"/>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92370F78-9542-416F-8E36-7B0DCDCE1BC1}"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CustomShape 1"/>
          <p:cNvSpPr/>
          <p:nvPr/>
        </p:nvSpPr>
        <p:spPr>
          <a:xfrm>
            <a:off x="863280" y="-14760"/>
            <a:ext cx="7985520" cy="83520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Voie périnéale, Plastie des fessiers</a:t>
            </a:r>
            <a:endParaRPr b="0" lang="fr-FR" sz="4400" spc="-1" strike="noStrike">
              <a:latin typeface="Arial"/>
            </a:endParaRPr>
          </a:p>
        </p:txBody>
      </p:sp>
      <p:sp>
        <p:nvSpPr>
          <p:cNvPr id="298" name="CustomShape 2"/>
          <p:cNvSpPr/>
          <p:nvPr/>
        </p:nvSpPr>
        <p:spPr>
          <a:xfrm>
            <a:off x="503280" y="1326600"/>
            <a:ext cx="9065160" cy="3284640"/>
          </a:xfrm>
          <a:prstGeom prst="rect">
            <a:avLst/>
          </a:prstGeom>
          <a:noFill/>
          <a:ln>
            <a:noFill/>
          </a:ln>
        </p:spPr>
        <p:style>
          <a:lnRef idx="0"/>
          <a:fillRef idx="0"/>
          <a:effectRef idx="0"/>
          <a:fontRef idx="minor"/>
        </p:style>
        <p:txBody>
          <a:bodyPr lIns="0" rIns="0" tIns="0" bIns="0"/>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p:txBody>
      </p:sp>
      <p:pic>
        <p:nvPicPr>
          <p:cNvPr id="299" name="Image 637" descr=""/>
          <p:cNvPicPr/>
          <p:nvPr/>
        </p:nvPicPr>
        <p:blipFill>
          <a:blip r:embed="rId1"/>
          <a:stretch/>
        </p:blipFill>
        <p:spPr>
          <a:xfrm>
            <a:off x="360" y="1563120"/>
            <a:ext cx="10074960" cy="3402360"/>
          </a:xfrm>
          <a:prstGeom prst="rect">
            <a:avLst/>
          </a:prstGeom>
          <a:ln>
            <a:noFill/>
          </a:ln>
        </p:spPr>
      </p:pic>
      <p:sp>
        <p:nvSpPr>
          <p:cNvPr id="300" name="CustomShape 3"/>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956EFA24-F7B4-4598-A67B-6CCF8C57E4D2}" type="slidenum">
              <a:rPr b="0" lang="fr-FR" sz="2000" spc="-1" strike="noStrike">
                <a:solidFill>
                  <a:srgbClr val="000000"/>
                </a:solidFill>
                <a:latin typeface="Calibri"/>
                <a:ea typeface="DejaVu Sans"/>
              </a:rPr>
              <a:t>&lt;numéro&gt;</a:t>
            </a:fld>
            <a:endParaRPr b="0" lang="fr-FR" sz="2000" spc="-1" strike="noStrike">
              <a:latin typeface="Arial"/>
            </a:endParaRPr>
          </a:p>
        </p:txBody>
      </p:sp>
      <p:sp>
        <p:nvSpPr>
          <p:cNvPr id="301" name="CustomShape 4"/>
          <p:cNvSpPr/>
          <p:nvPr/>
        </p:nvSpPr>
        <p:spPr>
          <a:xfrm flipH="1">
            <a:off x="0" y="1327320"/>
            <a:ext cx="66600" cy="387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02" name="CustomShape 5"/>
          <p:cNvSpPr/>
          <p:nvPr/>
        </p:nvSpPr>
        <p:spPr>
          <a:xfrm flipH="1">
            <a:off x="2498400" y="1185840"/>
            <a:ext cx="66600" cy="387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03" name="CustomShape 6"/>
          <p:cNvSpPr/>
          <p:nvPr/>
        </p:nvSpPr>
        <p:spPr>
          <a:xfrm flipH="1">
            <a:off x="4938120" y="1327320"/>
            <a:ext cx="66600" cy="387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04" name="CustomShape 7"/>
          <p:cNvSpPr/>
          <p:nvPr/>
        </p:nvSpPr>
        <p:spPr>
          <a:xfrm flipH="1">
            <a:off x="7514280" y="1185840"/>
            <a:ext cx="66600" cy="387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05" name="CustomShape 8"/>
          <p:cNvSpPr/>
          <p:nvPr/>
        </p:nvSpPr>
        <p:spPr>
          <a:xfrm flipH="1">
            <a:off x="9997560" y="1239120"/>
            <a:ext cx="66600" cy="387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CustomShape 1"/>
          <p:cNvSpPr/>
          <p:nvPr/>
        </p:nvSpPr>
        <p:spPr>
          <a:xfrm>
            <a:off x="503280" y="225720"/>
            <a:ext cx="9065160" cy="473760"/>
          </a:xfrm>
          <a:prstGeom prst="rect">
            <a:avLst/>
          </a:prstGeom>
          <a:noFill/>
          <a:ln>
            <a:noFill/>
          </a:ln>
        </p:spPr>
        <p:style>
          <a:lnRef idx="0"/>
          <a:fillRef idx="0"/>
          <a:effectRef idx="0"/>
          <a:fontRef idx="minor"/>
        </p:style>
      </p:sp>
      <p:sp>
        <p:nvSpPr>
          <p:cNvPr id="307" name="CustomShape 2"/>
          <p:cNvSpPr/>
          <p:nvPr/>
        </p:nvSpPr>
        <p:spPr>
          <a:xfrm>
            <a:off x="71280" y="1562400"/>
            <a:ext cx="9930240" cy="1674720"/>
          </a:xfrm>
          <a:prstGeom prst="rect">
            <a:avLst/>
          </a:prstGeom>
          <a:noFill/>
          <a:ln>
            <a:noFill/>
          </a:ln>
        </p:spPr>
        <p:style>
          <a:lnRef idx="0"/>
          <a:fillRef idx="0"/>
          <a:effectRef idx="0"/>
          <a:fontRef idx="minor"/>
        </p:style>
      </p:sp>
      <p:grpSp>
        <p:nvGrpSpPr>
          <p:cNvPr id="308" name="Group 3"/>
          <p:cNvGrpSpPr/>
          <p:nvPr/>
        </p:nvGrpSpPr>
        <p:grpSpPr>
          <a:xfrm>
            <a:off x="503280" y="1190880"/>
            <a:ext cx="9139680" cy="3284640"/>
            <a:chOff x="503280" y="1190880"/>
            <a:chExt cx="9139680" cy="3284640"/>
          </a:xfrm>
        </p:grpSpPr>
        <p:sp>
          <p:nvSpPr>
            <p:cNvPr id="309" name="CustomShape 4"/>
            <p:cNvSpPr/>
            <p:nvPr/>
          </p:nvSpPr>
          <p:spPr>
            <a:xfrm>
              <a:off x="540360" y="1190880"/>
              <a:ext cx="9065160" cy="3284640"/>
            </a:xfrm>
            <a:prstGeom prst="rect">
              <a:avLst/>
            </a:prstGeom>
            <a:noFill/>
            <a:ln>
              <a:noFill/>
            </a:ln>
          </p:spPr>
          <p:style>
            <a:lnRef idx="0"/>
            <a:fillRef idx="0"/>
            <a:effectRef idx="0"/>
            <a:fontRef idx="minor"/>
          </p:style>
          <p:txBody>
            <a:bodyPr lIns="0" rIns="0" tIns="0" bIns="0"/>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p:txBody>
        </p:sp>
        <p:sp>
          <p:nvSpPr>
            <p:cNvPr id="310" name="CustomShape 5"/>
            <p:cNvSpPr/>
            <p:nvPr/>
          </p:nvSpPr>
          <p:spPr>
            <a:xfrm>
              <a:off x="503280" y="2402280"/>
              <a:ext cx="9139680" cy="2073240"/>
            </a:xfrm>
            <a:prstGeom prst="rect">
              <a:avLst/>
            </a:prstGeom>
            <a:solidFill>
              <a:srgbClr val="d4e7fb"/>
            </a:solidFill>
            <a:ln>
              <a:noFill/>
            </a:ln>
          </p:spPr>
          <p:style>
            <a:lnRef idx="0"/>
            <a:fillRef idx="0"/>
            <a:effectRef idx="0"/>
            <a:fontRef idx="minor"/>
          </p:style>
          <p:txBody>
            <a:bodyPr lIns="90000" rIns="90000" tIns="45000" bIns="45000"/>
            <a:p>
              <a:pPr algn="ctr">
                <a:lnSpc>
                  <a:spcPct val="100000"/>
                </a:lnSpc>
                <a:spcBef>
                  <a:spcPts val="567"/>
                </a:spcBef>
                <a:spcAft>
                  <a:spcPts val="567"/>
                </a:spcAft>
              </a:pPr>
              <a:br/>
              <a:r>
                <a:rPr b="1" lang="fr-FR" sz="4400" spc="-1" strike="noStrike">
                  <a:solidFill>
                    <a:srgbClr val="000000"/>
                  </a:solidFill>
                  <a:latin typeface="Calibri"/>
                  <a:ea typeface="DejaVu Sans"/>
                </a:rPr>
                <a:t>Y a t’il une bonne technique de réparation ?</a:t>
              </a:r>
              <a:endParaRPr b="0" lang="fr-FR" sz="4400" spc="-1" strike="noStrike">
                <a:latin typeface="Arial"/>
              </a:endParaRPr>
            </a:p>
          </p:txBody>
        </p:sp>
        <p:sp>
          <p:nvSpPr>
            <p:cNvPr id="311" name="CustomShape 6"/>
            <p:cNvSpPr/>
            <p:nvPr/>
          </p:nvSpPr>
          <p:spPr>
            <a:xfrm>
              <a:off x="503280" y="1484280"/>
              <a:ext cx="9139680" cy="590400"/>
            </a:xfrm>
            <a:prstGeom prst="rect">
              <a:avLst/>
            </a:prstGeom>
            <a:solidFill>
              <a:srgbClr val="0066b3"/>
            </a:solidFill>
            <a:ln>
              <a:noFill/>
            </a:ln>
          </p:spPr>
          <p:style>
            <a:lnRef idx="0"/>
            <a:fillRef idx="0"/>
            <a:effectRef idx="0"/>
            <a:fontRef idx="minor"/>
          </p:style>
          <p:txBody>
            <a:bodyPr lIns="90000" rIns="90000" tIns="45000" bIns="45000" anchor="ctr"/>
            <a:p>
              <a:pPr marL="216000" algn="ctr">
                <a:lnSpc>
                  <a:spcPct val="100000"/>
                </a:lnSpc>
              </a:pPr>
              <a:r>
                <a:rPr b="1" lang="fr-FR" sz="4400" spc="-1" strike="noStrike">
                  <a:solidFill>
                    <a:srgbClr val="ffffff"/>
                  </a:solidFill>
                  <a:latin typeface="Calibri"/>
                  <a:ea typeface="DejaVu Sans"/>
                </a:rPr>
                <a:t>Éventration périnéale</a:t>
              </a:r>
              <a:endParaRPr b="0" lang="fr-FR" sz="4400" spc="-1" strike="noStrike">
                <a:latin typeface="Arial"/>
              </a:endParaRPr>
            </a:p>
          </p:txBody>
        </p:sp>
      </p:grpSp>
      <p:sp>
        <p:nvSpPr>
          <p:cNvPr id="312" name="CustomShape 7"/>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9CCE4C1A-3A88-4074-A0DF-097EC3CAD01D}"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CustomShape 1"/>
          <p:cNvSpPr/>
          <p:nvPr/>
        </p:nvSpPr>
        <p:spPr>
          <a:xfrm>
            <a:off x="503280" y="225720"/>
            <a:ext cx="9065160" cy="473760"/>
          </a:xfrm>
          <a:prstGeom prst="rect">
            <a:avLst/>
          </a:prstGeom>
          <a:noFill/>
          <a:ln>
            <a:noFill/>
          </a:ln>
        </p:spPr>
        <p:style>
          <a:lnRef idx="0"/>
          <a:fillRef idx="0"/>
          <a:effectRef idx="0"/>
          <a:fontRef idx="minor"/>
        </p:style>
      </p:sp>
      <p:sp>
        <p:nvSpPr>
          <p:cNvPr id="314" name="CustomShape 2"/>
          <p:cNvSpPr/>
          <p:nvPr/>
        </p:nvSpPr>
        <p:spPr>
          <a:xfrm>
            <a:off x="1961640" y="172800"/>
            <a:ext cx="6114960" cy="4161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Complications &amp; Récidive </a:t>
            </a:r>
            <a:endParaRPr b="0" lang="fr-FR" sz="4400" spc="-1" strike="noStrike">
              <a:latin typeface="Arial"/>
            </a:endParaRPr>
          </a:p>
        </p:txBody>
      </p:sp>
      <p:sp>
        <p:nvSpPr>
          <p:cNvPr id="315" name="CustomShape 3"/>
          <p:cNvSpPr/>
          <p:nvPr/>
        </p:nvSpPr>
        <p:spPr>
          <a:xfrm>
            <a:off x="215640" y="5103000"/>
            <a:ext cx="9355320" cy="392040"/>
          </a:xfrm>
          <a:prstGeom prst="rect">
            <a:avLst/>
          </a:prstGeom>
          <a:noFill/>
          <a:ln>
            <a:noFill/>
          </a:ln>
        </p:spPr>
        <p:style>
          <a:lnRef idx="0"/>
          <a:fillRef idx="0"/>
          <a:effectRef idx="0"/>
          <a:fontRef idx="minor"/>
        </p:style>
        <p:txBody>
          <a:bodyPr lIns="90000" rIns="90000" tIns="45000" bIns="45000"/>
          <a:p>
            <a:pPr>
              <a:lnSpc>
                <a:spcPct val="100000"/>
              </a:lnSpc>
            </a:pPr>
            <a:r>
              <a:rPr b="0" lang="fr-FR" sz="1400" spc="-1" strike="noStrike">
                <a:solidFill>
                  <a:srgbClr val="000000"/>
                </a:solidFill>
                <a:latin typeface="Calibri"/>
                <a:ea typeface="DejaVu Sans"/>
              </a:rPr>
              <a:t>R. D. Blok </a:t>
            </a:r>
            <a:r>
              <a:rPr b="0" i="1" lang="fr-FR" sz="1400" spc="-1" strike="noStrike">
                <a:solidFill>
                  <a:srgbClr val="000000"/>
                </a:solidFill>
                <a:latin typeface="Calibri"/>
                <a:ea typeface="DejaVu Sans"/>
              </a:rPr>
              <a:t>et al.</a:t>
            </a:r>
            <a:r>
              <a:rPr b="0" lang="fr-FR" sz="1400" spc="-1" strike="noStrike">
                <a:solidFill>
                  <a:srgbClr val="000000"/>
                </a:solidFill>
                <a:latin typeface="Calibri"/>
                <a:ea typeface="DejaVu Sans"/>
              </a:rPr>
              <a:t>, « Further insights into the treatment of perineal hernia based on a the experience of a single tertiary centre », </a:t>
            </a:r>
            <a:r>
              <a:rPr b="0" i="1" lang="fr-FR" sz="1400" spc="-1" strike="noStrike">
                <a:solidFill>
                  <a:srgbClr val="000000"/>
                </a:solidFill>
                <a:latin typeface="Calibri"/>
                <a:ea typeface="DejaVu Sans"/>
              </a:rPr>
              <a:t>Colorectal Dis</a:t>
            </a:r>
            <a:r>
              <a:rPr b="0" lang="fr-FR" sz="1400" spc="-1" strike="noStrike">
                <a:solidFill>
                  <a:srgbClr val="000000"/>
                </a:solidFill>
                <a:latin typeface="Calibri"/>
                <a:ea typeface="DejaVu Sans"/>
              </a:rPr>
              <a:t>, vol. 22, n</a:t>
            </a:r>
            <a:r>
              <a:rPr b="0" lang="fr-FR" sz="1400" spc="-1" strike="noStrike" baseline="12000">
                <a:solidFill>
                  <a:srgbClr val="000000"/>
                </a:solidFill>
                <a:latin typeface="Calibri"/>
                <a:ea typeface="DejaVu Sans"/>
              </a:rPr>
              <a:t>o</a:t>
            </a:r>
            <a:r>
              <a:rPr b="0" lang="fr-FR" sz="1400" spc="-1" strike="noStrike">
                <a:solidFill>
                  <a:srgbClr val="000000"/>
                </a:solidFill>
                <a:latin typeface="Calibri"/>
                <a:ea typeface="DejaVu Sans"/>
              </a:rPr>
              <a:t> 6, p. 694‑702, juin 2020</a:t>
            </a:r>
            <a:endParaRPr b="0" lang="fr-FR" sz="1400" spc="-1" strike="noStrike">
              <a:latin typeface="Arial"/>
            </a:endParaRPr>
          </a:p>
        </p:txBody>
      </p:sp>
      <p:sp>
        <p:nvSpPr>
          <p:cNvPr id="316" name="CustomShape 4"/>
          <p:cNvSpPr/>
          <p:nvPr/>
        </p:nvSpPr>
        <p:spPr>
          <a:xfrm>
            <a:off x="5256000" y="864000"/>
            <a:ext cx="4749480" cy="4173480"/>
          </a:xfrm>
          <a:prstGeom prst="rect">
            <a:avLst/>
          </a:prstGeom>
          <a:noFill/>
          <a:ln>
            <a:noFill/>
          </a:ln>
        </p:spPr>
        <p:style>
          <a:lnRef idx="0"/>
          <a:fillRef idx="0"/>
          <a:effectRef idx="0"/>
          <a:fontRef idx="minor"/>
        </p:style>
        <p:txBody>
          <a:bodyPr lIns="90000" rIns="90000" tIns="45000" bIns="45000"/>
          <a:p>
            <a:pPr marL="180000" algn="ctr">
              <a:lnSpc>
                <a:spcPct val="100000"/>
              </a:lnSpc>
            </a:pPr>
            <a:r>
              <a:rPr b="0" lang="fr-FR" sz="1800" spc="-1" strike="noStrike">
                <a:solidFill>
                  <a:srgbClr val="000000"/>
                </a:solidFill>
                <a:latin typeface="Arial"/>
                <a:ea typeface="DejaVu Sans"/>
              </a:rPr>
              <a:t> </a:t>
            </a:r>
            <a:endParaRPr b="0" lang="fr-FR" sz="1800" spc="-1" strike="noStrike">
              <a:latin typeface="Arial"/>
            </a:endParaRPr>
          </a:p>
        </p:txBody>
      </p:sp>
      <p:sp>
        <p:nvSpPr>
          <p:cNvPr id="317" name="CustomShape 5"/>
          <p:cNvSpPr/>
          <p:nvPr/>
        </p:nvSpPr>
        <p:spPr>
          <a:xfrm>
            <a:off x="84600" y="792000"/>
            <a:ext cx="4422600" cy="4308480"/>
          </a:xfrm>
          <a:prstGeom prst="rect">
            <a:avLst/>
          </a:prstGeom>
          <a:solidFill>
            <a:srgbClr val="d4e7fb"/>
          </a:solidFill>
          <a:ln>
            <a:noFill/>
          </a:ln>
        </p:spPr>
        <p:style>
          <a:lnRef idx="0"/>
          <a:fillRef idx="0"/>
          <a:effectRef idx="0"/>
          <a:fontRef idx="minor"/>
        </p:style>
        <p:txBody>
          <a:bodyPr lIns="90000" rIns="90000" tIns="45000" bIns="45000"/>
          <a:p>
            <a:pPr marL="179640" algn="ctr">
              <a:lnSpc>
                <a:spcPct val="100000"/>
              </a:lnSpc>
              <a:spcAft>
                <a:spcPts val="1800"/>
              </a:spcAft>
            </a:pPr>
            <a:r>
              <a:rPr b="1" lang="fr-FR" sz="2800" spc="-1" strike="noStrike">
                <a:solidFill>
                  <a:srgbClr val="000000"/>
                </a:solidFill>
                <a:latin typeface="Calibri"/>
                <a:ea typeface="Microsoft YaHei"/>
              </a:rPr>
              <a:t>21 %</a:t>
            </a:r>
            <a:endParaRPr b="0" lang="fr-FR" sz="2800" spc="-1" strike="noStrike">
              <a:latin typeface="Arial"/>
            </a:endParaRPr>
          </a:p>
          <a:p>
            <a:pPr marL="179640">
              <a:lnSpc>
                <a:spcPct val="100000"/>
              </a:lnSpc>
            </a:pPr>
            <a:r>
              <a:rPr b="0" lang="fr-FR" sz="2200" spc="-1" strike="noStrike">
                <a:solidFill>
                  <a:srgbClr val="000000"/>
                </a:solidFill>
                <a:latin typeface="Calibri"/>
                <a:ea typeface="Microsoft YaHei"/>
              </a:rPr>
              <a:t>Peu détaillée</a:t>
            </a:r>
            <a:endParaRPr b="0" lang="fr-FR" sz="2200" spc="-1" strike="noStrike">
              <a:latin typeface="Arial"/>
            </a:endParaRPr>
          </a:p>
          <a:p>
            <a:pPr marL="179640">
              <a:lnSpc>
                <a:spcPct val="100000"/>
              </a:lnSpc>
              <a:spcBef>
                <a:spcPts val="283"/>
              </a:spcBef>
              <a:spcAft>
                <a:spcPts val="1134"/>
              </a:spcAft>
            </a:pPr>
            <a:r>
              <a:rPr b="0" lang="fr-FR" sz="2200" spc="-1" strike="noStrike">
                <a:solidFill>
                  <a:srgbClr val="000000"/>
                </a:solidFill>
                <a:latin typeface="Calibri"/>
                <a:ea typeface="Microsoft YaHei"/>
              </a:rPr>
              <a:t>Pas de classification Clavien Dindo</a:t>
            </a:r>
            <a:endParaRPr b="0" lang="fr-FR" sz="2200" spc="-1" strike="noStrike">
              <a:latin typeface="Arial"/>
            </a:endParaRPr>
          </a:p>
          <a:p>
            <a:pPr marL="179640">
              <a:lnSpc>
                <a:spcPct val="100000"/>
              </a:lnSpc>
              <a:spcBef>
                <a:spcPts val="283"/>
              </a:spcBef>
              <a:spcAft>
                <a:spcPts val="1134"/>
              </a:spcAft>
            </a:pPr>
            <a:endParaRPr b="0" lang="fr-FR" sz="2200" spc="-1" strike="noStrike">
              <a:latin typeface="Arial"/>
            </a:endParaRPr>
          </a:p>
          <a:p>
            <a:pPr marL="179640">
              <a:lnSpc>
                <a:spcPct val="100000"/>
              </a:lnSpc>
              <a:spcBef>
                <a:spcPts val="283"/>
              </a:spcBef>
              <a:spcAft>
                <a:spcPts val="1134"/>
              </a:spcAft>
            </a:pPr>
            <a:r>
              <a:rPr b="0" lang="fr-FR" sz="2200" spc="-1" strike="noStrike">
                <a:solidFill>
                  <a:srgbClr val="000000"/>
                </a:solidFill>
                <a:latin typeface="Calibri"/>
                <a:ea typeface="Microsoft YaHei"/>
              </a:rPr>
              <a:t>→ </a:t>
            </a:r>
            <a:r>
              <a:rPr b="0" lang="fr-FR" sz="2200" spc="-1" strike="noStrike">
                <a:solidFill>
                  <a:srgbClr val="000000"/>
                </a:solidFill>
                <a:latin typeface="Calibri"/>
                <a:ea typeface="Microsoft YaHei"/>
              </a:rPr>
              <a:t>Limitation comparabilité inter études</a:t>
            </a:r>
            <a:endParaRPr b="0" lang="fr-FR" sz="2200" spc="-1" strike="noStrike">
              <a:latin typeface="Arial"/>
            </a:endParaRPr>
          </a:p>
        </p:txBody>
      </p:sp>
      <p:sp>
        <p:nvSpPr>
          <p:cNvPr id="318" name="CustomShape 6"/>
          <p:cNvSpPr/>
          <p:nvPr/>
        </p:nvSpPr>
        <p:spPr>
          <a:xfrm>
            <a:off x="4524840" y="792000"/>
            <a:ext cx="5433120" cy="4308480"/>
          </a:xfrm>
          <a:prstGeom prst="rect">
            <a:avLst/>
          </a:prstGeom>
          <a:solidFill>
            <a:srgbClr val="d4e7fb"/>
          </a:solidFill>
          <a:ln>
            <a:noFill/>
          </a:ln>
        </p:spPr>
        <p:style>
          <a:lnRef idx="0"/>
          <a:fillRef idx="0"/>
          <a:effectRef idx="0"/>
          <a:fontRef idx="minor"/>
        </p:style>
        <p:txBody>
          <a:bodyPr lIns="90000" rIns="90000" tIns="45000" bIns="45000"/>
          <a:p>
            <a:pPr marL="179640" algn="ctr">
              <a:lnSpc>
                <a:spcPct val="100000"/>
              </a:lnSpc>
              <a:spcAft>
                <a:spcPts val="1800"/>
              </a:spcAft>
            </a:pPr>
            <a:r>
              <a:rPr b="1" lang="fr-FR" sz="2800" spc="-1" strike="noStrike">
                <a:solidFill>
                  <a:srgbClr val="000000"/>
                </a:solidFill>
                <a:latin typeface="Calibri"/>
                <a:ea typeface="Microsoft YaHei"/>
              </a:rPr>
              <a:t>23 %</a:t>
            </a:r>
            <a:endParaRPr b="0" lang="fr-FR" sz="2800" spc="-1" strike="noStrike">
              <a:latin typeface="Arial"/>
            </a:endParaRPr>
          </a:p>
          <a:p>
            <a:pPr marL="179640">
              <a:lnSpc>
                <a:spcPct val="100000"/>
              </a:lnSpc>
            </a:pPr>
            <a:r>
              <a:rPr b="0" lang="fr-FR" sz="2200" spc="-1" strike="noStrike">
                <a:solidFill>
                  <a:srgbClr val="000000"/>
                </a:solidFill>
                <a:latin typeface="Calibri"/>
                <a:ea typeface="Microsoft YaHei"/>
              </a:rPr>
              <a:t>Facteurs de risques : Taille EP, fixation, voie abord et technique de réparation, complications, expérience du chirurgien</a:t>
            </a:r>
            <a:endParaRPr b="0" lang="fr-FR" sz="2200" spc="-1" strike="noStrike">
              <a:latin typeface="Arial"/>
            </a:endParaRPr>
          </a:p>
          <a:p>
            <a:pPr marL="179640">
              <a:lnSpc>
                <a:spcPct val="100000"/>
              </a:lnSpc>
            </a:pPr>
            <a:endParaRPr b="0" lang="fr-FR" sz="2200" spc="-1" strike="noStrike">
              <a:latin typeface="Arial"/>
            </a:endParaRPr>
          </a:p>
          <a:p>
            <a:pPr marL="179640">
              <a:lnSpc>
                <a:spcPct val="100000"/>
              </a:lnSpc>
            </a:pPr>
            <a:r>
              <a:rPr b="1" lang="fr-FR" sz="2200" spc="-1" strike="noStrike">
                <a:solidFill>
                  <a:srgbClr val="000000"/>
                </a:solidFill>
                <a:latin typeface="Calibri"/>
                <a:ea typeface="Microsoft YaHei"/>
              </a:rPr>
              <a:t>Sous-estimée ?</a:t>
            </a:r>
            <a:endParaRPr b="0" lang="fr-FR" sz="2200" spc="-1" strike="noStrike">
              <a:latin typeface="Arial"/>
            </a:endParaRPr>
          </a:p>
          <a:p>
            <a:pPr marL="179640" indent="-213120">
              <a:lnSpc>
                <a:spcPct val="100000"/>
              </a:lnSpc>
              <a:buClr>
                <a:srgbClr val="000000"/>
              </a:buClr>
              <a:buSzPct val="45000"/>
              <a:buFont typeface="Symbol"/>
              <a:buChar char=""/>
            </a:pPr>
            <a:r>
              <a:rPr b="0" lang="fr-FR" sz="2200" spc="-1" strike="noStrike">
                <a:solidFill>
                  <a:srgbClr val="000000"/>
                </a:solidFill>
                <a:latin typeface="Calibri"/>
                <a:ea typeface="Microsoft YaHei"/>
              </a:rPr>
              <a:t>Blok</a:t>
            </a:r>
            <a:r>
              <a:rPr b="0" lang="fr-FR" sz="2200" spc="-1" strike="noStrike" baseline="33000">
                <a:solidFill>
                  <a:srgbClr val="000000"/>
                </a:solidFill>
                <a:latin typeface="Calibri"/>
                <a:ea typeface="Microsoft YaHei"/>
              </a:rPr>
              <a:t> </a:t>
            </a:r>
            <a:r>
              <a:rPr b="0" lang="fr-FR" sz="2200" spc="-1" strike="noStrike">
                <a:solidFill>
                  <a:srgbClr val="000000"/>
                </a:solidFill>
                <a:latin typeface="Calibri"/>
                <a:ea typeface="Microsoft YaHei"/>
              </a:rPr>
              <a:t>: % de récidive doublant après 12 mois</a:t>
            </a:r>
            <a:endParaRPr b="0" lang="fr-FR" sz="2200" spc="-1" strike="noStrike">
              <a:latin typeface="Arial"/>
            </a:endParaRPr>
          </a:p>
          <a:p>
            <a:pPr marL="179640" indent="-213120">
              <a:lnSpc>
                <a:spcPct val="100000"/>
              </a:lnSpc>
              <a:buClr>
                <a:srgbClr val="000000"/>
              </a:buClr>
              <a:buSzPct val="45000"/>
              <a:buFont typeface="Symbol"/>
              <a:buChar char=""/>
            </a:pPr>
            <a:r>
              <a:rPr b="0" lang="fr-FR" sz="2200" spc="-1" strike="noStrike">
                <a:solidFill>
                  <a:srgbClr val="000000"/>
                </a:solidFill>
                <a:latin typeface="Calibri"/>
                <a:ea typeface="Microsoft YaHei"/>
              </a:rPr>
              <a:t>Suivi médian de 12 mois</a:t>
            </a:r>
            <a:endParaRPr b="0" lang="fr-FR" sz="2200" spc="-1" strike="noStrike">
              <a:latin typeface="Arial"/>
            </a:endParaRPr>
          </a:p>
          <a:p>
            <a:pPr marL="179640">
              <a:lnSpc>
                <a:spcPct val="100000"/>
              </a:lnSpc>
            </a:pPr>
            <a:endParaRPr b="0" lang="fr-FR" sz="2200" spc="-1" strike="noStrike">
              <a:latin typeface="Arial"/>
            </a:endParaRPr>
          </a:p>
          <a:p>
            <a:pPr marL="179640">
              <a:lnSpc>
                <a:spcPct val="100000"/>
              </a:lnSpc>
            </a:pPr>
            <a:r>
              <a:rPr b="0" lang="fr-FR" sz="2200" spc="-1" strike="noStrike">
                <a:solidFill>
                  <a:srgbClr val="000000"/>
                </a:solidFill>
                <a:latin typeface="Calibri"/>
                <a:ea typeface="Calibri"/>
              </a:rPr>
              <a:t>Biais de publication ?</a:t>
            </a:r>
            <a:r>
              <a:rPr b="0" lang="fr-FR" sz="2400" spc="-1" strike="noStrike">
                <a:solidFill>
                  <a:srgbClr val="000000"/>
                </a:solidFill>
                <a:latin typeface="Calibri"/>
                <a:ea typeface="Microsoft YaHei"/>
              </a:rPr>
              <a:t>  </a:t>
            </a:r>
            <a:r>
              <a:rPr b="1" lang="fr-FR" sz="2400" spc="-1" strike="noStrike">
                <a:solidFill>
                  <a:srgbClr val="000000"/>
                </a:solidFill>
                <a:latin typeface="Calibri"/>
                <a:ea typeface="Microsoft YaHei"/>
              </a:rPr>
              <a:t> </a:t>
            </a:r>
            <a:endParaRPr b="0" lang="fr-FR" sz="2400" spc="-1" strike="noStrike">
              <a:latin typeface="Arial"/>
            </a:endParaRPr>
          </a:p>
        </p:txBody>
      </p:sp>
      <p:pic>
        <p:nvPicPr>
          <p:cNvPr id="319" name="Image 797" descr=""/>
          <p:cNvPicPr/>
          <p:nvPr/>
        </p:nvPicPr>
        <p:blipFill>
          <a:blip r:embed="rId1"/>
          <a:stretch/>
        </p:blipFill>
        <p:spPr>
          <a:xfrm>
            <a:off x="8289360" y="3661560"/>
            <a:ext cx="1389960" cy="1356480"/>
          </a:xfrm>
          <a:prstGeom prst="rect">
            <a:avLst/>
          </a:prstGeom>
          <a:ln>
            <a:noFill/>
          </a:ln>
        </p:spPr>
      </p:pic>
      <p:sp>
        <p:nvSpPr>
          <p:cNvPr id="320" name="CustomShape 7"/>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17475CC9-F36C-4C14-9CCD-DFA75D0AF0F9}"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1" name="Image 730" descr=""/>
          <p:cNvPicPr/>
          <p:nvPr/>
        </p:nvPicPr>
        <p:blipFill>
          <a:blip r:embed="rId1"/>
          <a:stretch/>
        </p:blipFill>
        <p:spPr>
          <a:xfrm>
            <a:off x="696600" y="1253880"/>
            <a:ext cx="8349480" cy="3289680"/>
          </a:xfrm>
          <a:prstGeom prst="rect">
            <a:avLst/>
          </a:prstGeom>
          <a:ln>
            <a:noFill/>
          </a:ln>
        </p:spPr>
      </p:pic>
      <p:sp>
        <p:nvSpPr>
          <p:cNvPr id="322" name="CustomShape 1"/>
          <p:cNvSpPr/>
          <p:nvPr/>
        </p:nvSpPr>
        <p:spPr>
          <a:xfrm>
            <a:off x="432720" y="225720"/>
            <a:ext cx="9065160" cy="473760"/>
          </a:xfrm>
          <a:prstGeom prst="rect">
            <a:avLst/>
          </a:prstGeom>
          <a:noFill/>
          <a:ln>
            <a:noFill/>
          </a:ln>
        </p:spPr>
        <p:style>
          <a:lnRef idx="0"/>
          <a:fillRef idx="0"/>
          <a:effectRef idx="0"/>
          <a:fontRef idx="minor"/>
        </p:style>
      </p:sp>
      <p:sp>
        <p:nvSpPr>
          <p:cNvPr id="323" name="CustomShape 2"/>
          <p:cNvSpPr/>
          <p:nvPr/>
        </p:nvSpPr>
        <p:spPr>
          <a:xfrm>
            <a:off x="503280" y="1326600"/>
            <a:ext cx="9065160" cy="3284640"/>
          </a:xfrm>
          <a:prstGeom prst="rect">
            <a:avLst/>
          </a:prstGeom>
          <a:noFill/>
          <a:ln>
            <a:noFill/>
          </a:ln>
        </p:spPr>
        <p:style>
          <a:lnRef idx="0"/>
          <a:fillRef idx="0"/>
          <a:effectRef idx="0"/>
          <a:fontRef idx="minor"/>
        </p:style>
        <p:txBody>
          <a:bodyPr lIns="0" rIns="0" tIns="0" bIns="0"/>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p:txBody>
      </p:sp>
      <p:sp>
        <p:nvSpPr>
          <p:cNvPr id="324" name="CustomShape 3"/>
          <p:cNvSpPr/>
          <p:nvPr/>
        </p:nvSpPr>
        <p:spPr>
          <a:xfrm>
            <a:off x="1961640" y="161280"/>
            <a:ext cx="6114960" cy="4161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Voies d’abords </a:t>
            </a:r>
            <a:endParaRPr b="0" lang="fr-FR" sz="4400" spc="-1" strike="noStrike">
              <a:latin typeface="Arial"/>
            </a:endParaRPr>
          </a:p>
        </p:txBody>
      </p:sp>
      <p:sp>
        <p:nvSpPr>
          <p:cNvPr id="325" name="CustomShape 4"/>
          <p:cNvSpPr/>
          <p:nvPr/>
        </p:nvSpPr>
        <p:spPr>
          <a:xfrm>
            <a:off x="3940200" y="1212480"/>
            <a:ext cx="1289520" cy="3782880"/>
          </a:xfrm>
          <a:prstGeom prst="rect">
            <a:avLst/>
          </a:prstGeom>
          <a:noFill/>
          <a:ln cap="rnd" w="29160">
            <a:solidFill>
              <a:srgbClr val="0066b3"/>
            </a:solidFill>
            <a:custDash>
              <a:ds d="100000" sp="100000"/>
              <a:ds d="100000" sp="100000"/>
              <a:ds d="100000" sp="100000"/>
              <a:ds d="100000" sp="100000"/>
              <a:ds d="100000" sp="100000"/>
            </a:custDash>
            <a:round/>
          </a:ln>
        </p:spPr>
        <p:style>
          <a:lnRef idx="0"/>
          <a:fillRef idx="0"/>
          <a:effectRef idx="0"/>
          <a:fontRef idx="minor"/>
        </p:style>
      </p:sp>
      <p:sp>
        <p:nvSpPr>
          <p:cNvPr id="326" name="CustomShape 5"/>
          <p:cNvSpPr/>
          <p:nvPr/>
        </p:nvSpPr>
        <p:spPr>
          <a:xfrm>
            <a:off x="3940920" y="4540320"/>
            <a:ext cx="1287360" cy="399960"/>
          </a:xfrm>
          <a:prstGeom prst="rect">
            <a:avLst/>
          </a:prstGeom>
          <a:noFill/>
          <a:ln>
            <a:noFill/>
          </a:ln>
        </p:spPr>
        <p:style>
          <a:lnRef idx="0"/>
          <a:fillRef idx="0"/>
          <a:effectRef idx="0"/>
          <a:fontRef idx="minor"/>
        </p:style>
        <p:txBody>
          <a:bodyPr lIns="90000" rIns="90000" tIns="45000" bIns="45000"/>
          <a:p>
            <a:pPr algn="ctr">
              <a:lnSpc>
                <a:spcPct val="100000"/>
              </a:lnSpc>
            </a:pPr>
            <a:r>
              <a:rPr b="1" lang="fr-FR" sz="2400" spc="-1" strike="noStrike">
                <a:solidFill>
                  <a:srgbClr val="0066b3"/>
                </a:solidFill>
                <a:latin typeface="Calibri"/>
                <a:ea typeface="DejaVu Sans"/>
              </a:rPr>
              <a:t>3,5 pts</a:t>
            </a:r>
            <a:endParaRPr b="0" lang="fr-FR" sz="2400" spc="-1" strike="noStrike">
              <a:latin typeface="Arial"/>
            </a:endParaRPr>
          </a:p>
        </p:txBody>
      </p:sp>
      <p:sp>
        <p:nvSpPr>
          <p:cNvPr id="327" name="CustomShape 6"/>
          <p:cNvSpPr/>
          <p:nvPr/>
        </p:nvSpPr>
        <p:spPr>
          <a:xfrm>
            <a:off x="5312880" y="1213920"/>
            <a:ext cx="1340280" cy="3781440"/>
          </a:xfrm>
          <a:prstGeom prst="rect">
            <a:avLst/>
          </a:prstGeom>
          <a:noFill/>
          <a:ln cap="rnd" w="29160">
            <a:solidFill>
              <a:srgbClr val="0066b3"/>
            </a:solidFill>
            <a:custDash>
              <a:ds d="100000" sp="100000"/>
              <a:ds d="100000" sp="100000"/>
              <a:ds d="100000" sp="100000"/>
              <a:ds d="100000" sp="100000"/>
              <a:ds d="100000" sp="100000"/>
            </a:custDash>
            <a:round/>
          </a:ln>
        </p:spPr>
        <p:style>
          <a:lnRef idx="0"/>
          <a:fillRef idx="0"/>
          <a:effectRef idx="0"/>
          <a:fontRef idx="minor"/>
        </p:style>
      </p:sp>
      <p:sp>
        <p:nvSpPr>
          <p:cNvPr id="328" name="CustomShape 7"/>
          <p:cNvSpPr/>
          <p:nvPr/>
        </p:nvSpPr>
        <p:spPr>
          <a:xfrm>
            <a:off x="5311440" y="4537800"/>
            <a:ext cx="1294200" cy="399960"/>
          </a:xfrm>
          <a:prstGeom prst="rect">
            <a:avLst/>
          </a:prstGeom>
          <a:noFill/>
          <a:ln>
            <a:noFill/>
          </a:ln>
        </p:spPr>
        <p:style>
          <a:lnRef idx="0"/>
          <a:fillRef idx="0"/>
          <a:effectRef idx="0"/>
          <a:fontRef idx="minor"/>
        </p:style>
        <p:txBody>
          <a:bodyPr lIns="90000" rIns="90000" tIns="45000" bIns="45000"/>
          <a:p>
            <a:pPr algn="ctr">
              <a:lnSpc>
                <a:spcPct val="100000"/>
              </a:lnSpc>
            </a:pPr>
            <a:r>
              <a:rPr b="1" lang="fr-FR" sz="2400" spc="-1" strike="noStrike">
                <a:solidFill>
                  <a:srgbClr val="0066b3"/>
                </a:solidFill>
                <a:latin typeface="Calibri"/>
                <a:ea typeface="DejaVu Sans"/>
              </a:rPr>
              <a:t>4 pts</a:t>
            </a:r>
            <a:endParaRPr b="0" lang="fr-FR" sz="2400" spc="-1" strike="noStrike">
              <a:latin typeface="Arial"/>
            </a:endParaRPr>
          </a:p>
        </p:txBody>
      </p:sp>
      <p:sp>
        <p:nvSpPr>
          <p:cNvPr id="329" name="CustomShape 8"/>
          <p:cNvSpPr/>
          <p:nvPr/>
        </p:nvSpPr>
        <p:spPr>
          <a:xfrm>
            <a:off x="6740640" y="4537800"/>
            <a:ext cx="1080000" cy="399960"/>
          </a:xfrm>
          <a:prstGeom prst="rect">
            <a:avLst/>
          </a:prstGeom>
          <a:noFill/>
          <a:ln>
            <a:noFill/>
          </a:ln>
        </p:spPr>
        <p:style>
          <a:lnRef idx="0"/>
          <a:fillRef idx="0"/>
          <a:effectRef idx="0"/>
          <a:fontRef idx="minor"/>
        </p:style>
        <p:txBody>
          <a:bodyPr lIns="90000" rIns="90000" tIns="45000" bIns="45000"/>
          <a:p>
            <a:pPr algn="ctr">
              <a:lnSpc>
                <a:spcPct val="100000"/>
              </a:lnSpc>
            </a:pPr>
            <a:r>
              <a:rPr b="1" lang="fr-FR" sz="2400" spc="-1" strike="noStrike">
                <a:solidFill>
                  <a:srgbClr val="0066b3"/>
                </a:solidFill>
                <a:latin typeface="Calibri"/>
                <a:ea typeface="DejaVu Sans"/>
              </a:rPr>
              <a:t>5 pts</a:t>
            </a:r>
            <a:endParaRPr b="0" lang="fr-FR" sz="2400" spc="-1" strike="noStrike">
              <a:latin typeface="Arial"/>
            </a:endParaRPr>
          </a:p>
        </p:txBody>
      </p:sp>
      <p:sp>
        <p:nvSpPr>
          <p:cNvPr id="330" name="CustomShape 9"/>
          <p:cNvSpPr/>
          <p:nvPr/>
        </p:nvSpPr>
        <p:spPr>
          <a:xfrm>
            <a:off x="6744600" y="1213920"/>
            <a:ext cx="1090440" cy="3781440"/>
          </a:xfrm>
          <a:prstGeom prst="rect">
            <a:avLst/>
          </a:prstGeom>
          <a:noFill/>
          <a:ln cap="rnd" w="29160">
            <a:solidFill>
              <a:srgbClr val="0066b3"/>
            </a:solidFill>
            <a:custDash>
              <a:ds d="100000" sp="100000"/>
              <a:ds d="100000" sp="100000"/>
              <a:ds d="100000" sp="100000"/>
              <a:ds d="100000" sp="100000"/>
              <a:ds d="100000" sp="100000"/>
            </a:custDash>
            <a:round/>
          </a:ln>
        </p:spPr>
        <p:style>
          <a:lnRef idx="0"/>
          <a:fillRef idx="0"/>
          <a:effectRef idx="0"/>
          <a:fontRef idx="minor"/>
        </p:style>
      </p:sp>
      <p:sp>
        <p:nvSpPr>
          <p:cNvPr id="331" name="CustomShape 10"/>
          <p:cNvSpPr/>
          <p:nvPr/>
        </p:nvSpPr>
        <p:spPr>
          <a:xfrm>
            <a:off x="7909560" y="1213920"/>
            <a:ext cx="1029960" cy="3781440"/>
          </a:xfrm>
          <a:prstGeom prst="rect">
            <a:avLst/>
          </a:prstGeom>
          <a:noFill/>
          <a:ln cap="rnd" w="29160">
            <a:solidFill>
              <a:srgbClr val="0066b3"/>
            </a:solidFill>
            <a:custDash>
              <a:ds d="100000" sp="100000"/>
              <a:ds d="100000" sp="100000"/>
              <a:ds d="100000" sp="100000"/>
              <a:ds d="100000" sp="100000"/>
              <a:ds d="100000" sp="100000"/>
            </a:custDash>
            <a:round/>
          </a:ln>
        </p:spPr>
        <p:style>
          <a:lnRef idx="0"/>
          <a:fillRef idx="0"/>
          <a:effectRef idx="0"/>
          <a:fontRef idx="minor"/>
        </p:style>
      </p:sp>
      <p:sp>
        <p:nvSpPr>
          <p:cNvPr id="332" name="CustomShape 11"/>
          <p:cNvSpPr/>
          <p:nvPr/>
        </p:nvSpPr>
        <p:spPr>
          <a:xfrm>
            <a:off x="7905960" y="4537800"/>
            <a:ext cx="1037880" cy="399960"/>
          </a:xfrm>
          <a:prstGeom prst="rect">
            <a:avLst/>
          </a:prstGeom>
          <a:noFill/>
          <a:ln>
            <a:noFill/>
          </a:ln>
        </p:spPr>
        <p:style>
          <a:lnRef idx="0"/>
          <a:fillRef idx="0"/>
          <a:effectRef idx="0"/>
          <a:fontRef idx="minor"/>
        </p:style>
        <p:txBody>
          <a:bodyPr lIns="90000" rIns="90000" tIns="45000" bIns="45000"/>
          <a:p>
            <a:pPr algn="ctr">
              <a:lnSpc>
                <a:spcPct val="100000"/>
              </a:lnSpc>
            </a:pPr>
            <a:r>
              <a:rPr b="1" lang="fr-FR" sz="2400" spc="-1" strike="noStrike">
                <a:solidFill>
                  <a:srgbClr val="0066b3"/>
                </a:solidFill>
                <a:latin typeface="Calibri"/>
                <a:ea typeface="DejaVu Sans"/>
              </a:rPr>
              <a:t>3 pts</a:t>
            </a:r>
            <a:endParaRPr b="0" lang="fr-FR" sz="2400" spc="-1" strike="noStrike">
              <a:latin typeface="Arial"/>
            </a:endParaRPr>
          </a:p>
        </p:txBody>
      </p:sp>
      <p:sp>
        <p:nvSpPr>
          <p:cNvPr id="333" name="CustomShape 12"/>
          <p:cNvSpPr/>
          <p:nvPr/>
        </p:nvSpPr>
        <p:spPr>
          <a:xfrm>
            <a:off x="3938040" y="4117680"/>
            <a:ext cx="1262160" cy="369360"/>
          </a:xfrm>
          <a:prstGeom prst="ellipse">
            <a:avLst/>
          </a:prstGeom>
          <a:noFill/>
          <a:ln w="29160">
            <a:solidFill>
              <a:srgbClr val="0066b3"/>
            </a:solidFill>
            <a:round/>
          </a:ln>
        </p:spPr>
        <p:style>
          <a:lnRef idx="0"/>
          <a:fillRef idx="0"/>
          <a:effectRef idx="0"/>
          <a:fontRef idx="minor"/>
        </p:style>
      </p:sp>
      <p:sp>
        <p:nvSpPr>
          <p:cNvPr id="334" name="CustomShape 13"/>
          <p:cNvSpPr/>
          <p:nvPr/>
        </p:nvSpPr>
        <p:spPr>
          <a:xfrm>
            <a:off x="5308920" y="4115160"/>
            <a:ext cx="1338120" cy="369360"/>
          </a:xfrm>
          <a:prstGeom prst="ellipse">
            <a:avLst/>
          </a:prstGeom>
          <a:noFill/>
          <a:ln w="29160">
            <a:solidFill>
              <a:srgbClr val="0066b3"/>
            </a:solidFill>
            <a:round/>
          </a:ln>
        </p:spPr>
        <p:style>
          <a:lnRef idx="0"/>
          <a:fillRef idx="0"/>
          <a:effectRef idx="0"/>
          <a:fontRef idx="minor"/>
        </p:style>
      </p:sp>
      <p:sp>
        <p:nvSpPr>
          <p:cNvPr id="335" name="CustomShape 14"/>
          <p:cNvSpPr/>
          <p:nvPr/>
        </p:nvSpPr>
        <p:spPr>
          <a:xfrm>
            <a:off x="6744600" y="4115160"/>
            <a:ext cx="1081440" cy="369360"/>
          </a:xfrm>
          <a:prstGeom prst="ellipse">
            <a:avLst/>
          </a:prstGeom>
          <a:noFill/>
          <a:ln w="29160">
            <a:solidFill>
              <a:srgbClr val="0066b3"/>
            </a:solidFill>
            <a:round/>
          </a:ln>
        </p:spPr>
        <p:style>
          <a:lnRef idx="0"/>
          <a:fillRef idx="0"/>
          <a:effectRef idx="0"/>
          <a:fontRef idx="minor"/>
        </p:style>
      </p:sp>
      <p:sp>
        <p:nvSpPr>
          <p:cNvPr id="336" name="CustomShape 15"/>
          <p:cNvSpPr/>
          <p:nvPr/>
        </p:nvSpPr>
        <p:spPr>
          <a:xfrm>
            <a:off x="7909560" y="4120920"/>
            <a:ext cx="1030680" cy="372240"/>
          </a:xfrm>
          <a:prstGeom prst="ellipse">
            <a:avLst/>
          </a:prstGeom>
          <a:noFill/>
          <a:ln w="29160">
            <a:solidFill>
              <a:srgbClr val="0066b3"/>
            </a:solidFill>
            <a:round/>
          </a:ln>
        </p:spPr>
        <p:style>
          <a:lnRef idx="0"/>
          <a:fillRef idx="0"/>
          <a:effectRef idx="0"/>
          <a:fontRef idx="minor"/>
        </p:style>
      </p:sp>
      <p:sp>
        <p:nvSpPr>
          <p:cNvPr id="337" name="CustomShape 16"/>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D6341A8C-B03D-4523-B59F-EE918A2282FE}"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8" name="Image 749" descr=""/>
          <p:cNvPicPr/>
          <p:nvPr/>
        </p:nvPicPr>
        <p:blipFill>
          <a:blip r:embed="rId1"/>
          <a:stretch/>
        </p:blipFill>
        <p:spPr>
          <a:xfrm>
            <a:off x="735120" y="1397520"/>
            <a:ext cx="8735400" cy="2985480"/>
          </a:xfrm>
          <a:prstGeom prst="rect">
            <a:avLst/>
          </a:prstGeom>
          <a:ln>
            <a:noFill/>
          </a:ln>
        </p:spPr>
      </p:pic>
      <p:sp>
        <p:nvSpPr>
          <p:cNvPr id="339" name="CustomShape 1"/>
          <p:cNvSpPr/>
          <p:nvPr/>
        </p:nvSpPr>
        <p:spPr>
          <a:xfrm>
            <a:off x="503280" y="225720"/>
            <a:ext cx="9065160" cy="473760"/>
          </a:xfrm>
          <a:prstGeom prst="rect">
            <a:avLst/>
          </a:prstGeom>
          <a:noFill/>
          <a:ln>
            <a:noFill/>
          </a:ln>
        </p:spPr>
        <p:style>
          <a:lnRef idx="0"/>
          <a:fillRef idx="0"/>
          <a:effectRef idx="0"/>
          <a:fontRef idx="minor"/>
        </p:style>
      </p:sp>
      <p:sp>
        <p:nvSpPr>
          <p:cNvPr id="340" name="CustomShape 2"/>
          <p:cNvSpPr/>
          <p:nvPr/>
        </p:nvSpPr>
        <p:spPr>
          <a:xfrm>
            <a:off x="1655280" y="149400"/>
            <a:ext cx="6114960" cy="4161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Méthodes de réparation</a:t>
            </a:r>
            <a:endParaRPr b="0" lang="fr-FR" sz="4400" spc="-1" strike="noStrike">
              <a:latin typeface="Arial"/>
            </a:endParaRPr>
          </a:p>
        </p:txBody>
      </p:sp>
      <p:sp>
        <p:nvSpPr>
          <p:cNvPr id="341" name="CustomShape 3"/>
          <p:cNvSpPr/>
          <p:nvPr/>
        </p:nvSpPr>
        <p:spPr>
          <a:xfrm>
            <a:off x="3522960" y="1296000"/>
            <a:ext cx="1080720" cy="3460680"/>
          </a:xfrm>
          <a:prstGeom prst="rect">
            <a:avLst/>
          </a:prstGeom>
          <a:noFill/>
          <a:ln cap="rnd" w="29160">
            <a:solidFill>
              <a:srgbClr val="0066b3"/>
            </a:solidFill>
            <a:custDash>
              <a:ds d="100000" sp="100000"/>
              <a:ds d="100000" sp="100000"/>
              <a:ds d="100000" sp="100000"/>
              <a:ds d="100000" sp="100000"/>
              <a:ds d="100000" sp="100000"/>
            </a:custDash>
            <a:round/>
          </a:ln>
        </p:spPr>
        <p:style>
          <a:lnRef idx="0"/>
          <a:fillRef idx="0"/>
          <a:effectRef idx="0"/>
          <a:fontRef idx="minor"/>
        </p:style>
      </p:sp>
      <p:sp>
        <p:nvSpPr>
          <p:cNvPr id="342" name="CustomShape 4"/>
          <p:cNvSpPr/>
          <p:nvPr/>
        </p:nvSpPr>
        <p:spPr>
          <a:xfrm>
            <a:off x="3452760" y="4411080"/>
            <a:ext cx="1150920" cy="341280"/>
          </a:xfrm>
          <a:prstGeom prst="rect">
            <a:avLst/>
          </a:prstGeom>
          <a:noFill/>
          <a:ln>
            <a:noFill/>
          </a:ln>
        </p:spPr>
        <p:style>
          <a:lnRef idx="0"/>
          <a:fillRef idx="0"/>
          <a:effectRef idx="0"/>
          <a:fontRef idx="minor"/>
        </p:style>
        <p:txBody>
          <a:bodyPr lIns="90000" rIns="90000" tIns="45000" bIns="45000" anchor="ctr"/>
          <a:p>
            <a:pPr algn="ctr">
              <a:lnSpc>
                <a:spcPct val="100000"/>
              </a:lnSpc>
            </a:pPr>
            <a:r>
              <a:rPr b="1" lang="fr-FR" sz="2000" spc="-1" strike="noStrike">
                <a:solidFill>
                  <a:srgbClr val="00508f"/>
                </a:solidFill>
                <a:latin typeface="Calibri"/>
                <a:ea typeface="DejaVu Sans"/>
              </a:rPr>
              <a:t>5 pts </a:t>
            </a:r>
            <a:endParaRPr b="0" lang="fr-FR" sz="2000" spc="-1" strike="noStrike">
              <a:latin typeface="Arial"/>
            </a:endParaRPr>
          </a:p>
        </p:txBody>
      </p:sp>
      <p:sp>
        <p:nvSpPr>
          <p:cNvPr id="343" name="CustomShape 5"/>
          <p:cNvSpPr/>
          <p:nvPr/>
        </p:nvSpPr>
        <p:spPr>
          <a:xfrm>
            <a:off x="4679640" y="1296000"/>
            <a:ext cx="1292040" cy="3452400"/>
          </a:xfrm>
          <a:prstGeom prst="rect">
            <a:avLst/>
          </a:prstGeom>
          <a:noFill/>
          <a:ln cap="rnd" w="29160">
            <a:solidFill>
              <a:srgbClr val="0066b3"/>
            </a:solidFill>
            <a:custDash>
              <a:ds d="100000" sp="100000"/>
              <a:ds d="100000" sp="100000"/>
              <a:ds d="100000" sp="100000"/>
              <a:ds d="100000" sp="100000"/>
              <a:ds d="100000" sp="100000"/>
            </a:custDash>
            <a:round/>
          </a:ln>
        </p:spPr>
        <p:style>
          <a:lnRef idx="0"/>
          <a:fillRef idx="0"/>
          <a:effectRef idx="0"/>
          <a:fontRef idx="minor"/>
        </p:style>
      </p:sp>
      <p:sp>
        <p:nvSpPr>
          <p:cNvPr id="344" name="CustomShape 6"/>
          <p:cNvSpPr/>
          <p:nvPr/>
        </p:nvSpPr>
        <p:spPr>
          <a:xfrm>
            <a:off x="4681440" y="4402800"/>
            <a:ext cx="1284840" cy="349560"/>
          </a:xfrm>
          <a:prstGeom prst="rect">
            <a:avLst/>
          </a:prstGeom>
          <a:noFill/>
          <a:ln>
            <a:noFill/>
          </a:ln>
        </p:spPr>
        <p:style>
          <a:lnRef idx="0"/>
          <a:fillRef idx="0"/>
          <a:effectRef idx="0"/>
          <a:fontRef idx="minor"/>
        </p:style>
        <p:txBody>
          <a:bodyPr lIns="90000" rIns="90000" tIns="45000" bIns="45000" anchor="ctr"/>
          <a:p>
            <a:pPr algn="ctr">
              <a:lnSpc>
                <a:spcPct val="100000"/>
              </a:lnSpc>
            </a:pPr>
            <a:r>
              <a:rPr b="1" lang="fr-FR" sz="2000" spc="-1" strike="noStrike">
                <a:solidFill>
                  <a:srgbClr val="0066b3"/>
                </a:solidFill>
                <a:latin typeface="Calibri"/>
                <a:ea typeface="DejaVu Sans"/>
              </a:rPr>
              <a:t>7 pts </a:t>
            </a:r>
            <a:endParaRPr b="0" lang="fr-FR" sz="2000" spc="-1" strike="noStrike">
              <a:latin typeface="Arial"/>
            </a:endParaRPr>
          </a:p>
        </p:txBody>
      </p:sp>
      <p:sp>
        <p:nvSpPr>
          <p:cNvPr id="345" name="CustomShape 7"/>
          <p:cNvSpPr/>
          <p:nvPr/>
        </p:nvSpPr>
        <p:spPr>
          <a:xfrm>
            <a:off x="6047280" y="1296000"/>
            <a:ext cx="1148040" cy="3452400"/>
          </a:xfrm>
          <a:prstGeom prst="rect">
            <a:avLst/>
          </a:prstGeom>
          <a:noFill/>
          <a:ln cap="rnd" w="29160">
            <a:solidFill>
              <a:srgbClr val="0066b3"/>
            </a:solidFill>
            <a:custDash>
              <a:ds d="100000" sp="100000"/>
              <a:ds d="100000" sp="100000"/>
              <a:ds d="100000" sp="100000"/>
              <a:ds d="100000" sp="100000"/>
              <a:ds d="100000" sp="100000"/>
            </a:custDash>
            <a:round/>
          </a:ln>
        </p:spPr>
        <p:style>
          <a:lnRef idx="0"/>
          <a:fillRef idx="0"/>
          <a:effectRef idx="0"/>
          <a:fontRef idx="minor"/>
        </p:style>
      </p:sp>
      <p:sp>
        <p:nvSpPr>
          <p:cNvPr id="346" name="CustomShape 8"/>
          <p:cNvSpPr/>
          <p:nvPr/>
        </p:nvSpPr>
        <p:spPr>
          <a:xfrm>
            <a:off x="6048000" y="4402800"/>
            <a:ext cx="1147320" cy="353520"/>
          </a:xfrm>
          <a:prstGeom prst="rect">
            <a:avLst/>
          </a:prstGeom>
          <a:noFill/>
          <a:ln>
            <a:noFill/>
          </a:ln>
        </p:spPr>
        <p:style>
          <a:lnRef idx="0"/>
          <a:fillRef idx="0"/>
          <a:effectRef idx="0"/>
          <a:fontRef idx="minor"/>
        </p:style>
        <p:txBody>
          <a:bodyPr lIns="90000" rIns="90000" tIns="45000" bIns="45000" anchor="ctr"/>
          <a:p>
            <a:pPr algn="ctr">
              <a:lnSpc>
                <a:spcPct val="100000"/>
              </a:lnSpc>
            </a:pPr>
            <a:r>
              <a:rPr b="1" lang="fr-FR" sz="2000" spc="-1" strike="noStrike">
                <a:solidFill>
                  <a:srgbClr val="0066b3"/>
                </a:solidFill>
                <a:latin typeface="Calibri"/>
                <a:ea typeface="DejaVu Sans"/>
              </a:rPr>
              <a:t>7,5 pts </a:t>
            </a:r>
            <a:endParaRPr b="0" lang="fr-FR" sz="2000" spc="-1" strike="noStrike">
              <a:latin typeface="Arial"/>
            </a:endParaRPr>
          </a:p>
        </p:txBody>
      </p:sp>
      <p:sp>
        <p:nvSpPr>
          <p:cNvPr id="347" name="CustomShape 9"/>
          <p:cNvSpPr/>
          <p:nvPr/>
        </p:nvSpPr>
        <p:spPr>
          <a:xfrm>
            <a:off x="7271280" y="1296000"/>
            <a:ext cx="860040" cy="3452400"/>
          </a:xfrm>
          <a:prstGeom prst="rect">
            <a:avLst/>
          </a:prstGeom>
          <a:noFill/>
          <a:ln cap="rnd" w="29160">
            <a:solidFill>
              <a:srgbClr val="0066b3"/>
            </a:solidFill>
            <a:custDash>
              <a:ds d="100000" sp="100000"/>
              <a:ds d="100000" sp="100000"/>
              <a:ds d="100000" sp="100000"/>
              <a:ds d="100000" sp="100000"/>
              <a:ds d="100000" sp="100000"/>
            </a:custDash>
            <a:round/>
          </a:ln>
        </p:spPr>
        <p:style>
          <a:lnRef idx="0"/>
          <a:fillRef idx="0"/>
          <a:effectRef idx="0"/>
          <a:fontRef idx="minor"/>
        </p:style>
      </p:sp>
      <p:sp>
        <p:nvSpPr>
          <p:cNvPr id="348" name="CustomShape 10"/>
          <p:cNvSpPr/>
          <p:nvPr/>
        </p:nvSpPr>
        <p:spPr>
          <a:xfrm>
            <a:off x="7275960" y="4401720"/>
            <a:ext cx="864720" cy="344880"/>
          </a:xfrm>
          <a:prstGeom prst="rect">
            <a:avLst/>
          </a:prstGeom>
          <a:noFill/>
          <a:ln>
            <a:noFill/>
          </a:ln>
        </p:spPr>
        <p:style>
          <a:lnRef idx="0"/>
          <a:fillRef idx="0"/>
          <a:effectRef idx="0"/>
          <a:fontRef idx="minor"/>
        </p:style>
        <p:txBody>
          <a:bodyPr lIns="90000" rIns="90000" tIns="45000" bIns="45000" anchor="ctr"/>
          <a:p>
            <a:pPr algn="ctr">
              <a:lnSpc>
                <a:spcPct val="100000"/>
              </a:lnSpc>
            </a:pPr>
            <a:r>
              <a:rPr b="1" lang="fr-FR" sz="2000" spc="-1" strike="noStrike">
                <a:solidFill>
                  <a:srgbClr val="0066b3"/>
                </a:solidFill>
                <a:latin typeface="Calibri"/>
                <a:ea typeface="DejaVu Sans"/>
              </a:rPr>
              <a:t>8 pts </a:t>
            </a:r>
            <a:endParaRPr b="0" lang="fr-FR" sz="2000" spc="-1" strike="noStrike">
              <a:latin typeface="Arial"/>
            </a:endParaRPr>
          </a:p>
        </p:txBody>
      </p:sp>
      <p:sp>
        <p:nvSpPr>
          <p:cNvPr id="349" name="CustomShape 11"/>
          <p:cNvSpPr/>
          <p:nvPr/>
        </p:nvSpPr>
        <p:spPr>
          <a:xfrm>
            <a:off x="8207280" y="1296000"/>
            <a:ext cx="1193760" cy="3452400"/>
          </a:xfrm>
          <a:prstGeom prst="rect">
            <a:avLst/>
          </a:prstGeom>
          <a:noFill/>
          <a:ln cap="rnd" w="29160">
            <a:solidFill>
              <a:srgbClr val="0066b3"/>
            </a:solidFill>
            <a:custDash>
              <a:ds d="100000" sp="100000"/>
              <a:ds d="100000" sp="100000"/>
              <a:ds d="100000" sp="100000"/>
              <a:ds d="100000" sp="100000"/>
              <a:ds d="100000" sp="100000"/>
            </a:custDash>
            <a:round/>
          </a:ln>
        </p:spPr>
        <p:style>
          <a:lnRef idx="0"/>
          <a:fillRef idx="0"/>
          <a:effectRef idx="0"/>
          <a:fontRef idx="minor"/>
        </p:style>
      </p:sp>
      <p:sp>
        <p:nvSpPr>
          <p:cNvPr id="350" name="CustomShape 12"/>
          <p:cNvSpPr/>
          <p:nvPr/>
        </p:nvSpPr>
        <p:spPr>
          <a:xfrm>
            <a:off x="8208000" y="4401720"/>
            <a:ext cx="1193040" cy="344880"/>
          </a:xfrm>
          <a:prstGeom prst="rect">
            <a:avLst/>
          </a:prstGeom>
          <a:noFill/>
          <a:ln>
            <a:noFill/>
          </a:ln>
        </p:spPr>
        <p:style>
          <a:lnRef idx="0"/>
          <a:fillRef idx="0"/>
          <a:effectRef idx="0"/>
          <a:fontRef idx="minor"/>
        </p:style>
        <p:txBody>
          <a:bodyPr lIns="90000" rIns="90000" tIns="45000" bIns="45000" anchor="ctr"/>
          <a:p>
            <a:pPr algn="ctr">
              <a:lnSpc>
                <a:spcPct val="100000"/>
              </a:lnSpc>
            </a:pPr>
            <a:r>
              <a:rPr b="1" lang="fr-FR" sz="2000" spc="-1" strike="noStrike">
                <a:solidFill>
                  <a:srgbClr val="0066b3"/>
                </a:solidFill>
                <a:latin typeface="Calibri"/>
                <a:ea typeface="DejaVu Sans"/>
              </a:rPr>
              <a:t>3,5 pts </a:t>
            </a:r>
            <a:endParaRPr b="0" lang="fr-FR" sz="2000" spc="-1" strike="noStrike">
              <a:latin typeface="Arial"/>
            </a:endParaRPr>
          </a:p>
        </p:txBody>
      </p:sp>
      <p:sp>
        <p:nvSpPr>
          <p:cNvPr id="351" name="CustomShape 13"/>
          <p:cNvSpPr/>
          <p:nvPr/>
        </p:nvSpPr>
        <p:spPr>
          <a:xfrm>
            <a:off x="7271280" y="4050000"/>
            <a:ext cx="860040" cy="356760"/>
          </a:xfrm>
          <a:prstGeom prst="ellipse">
            <a:avLst/>
          </a:prstGeom>
          <a:noFill/>
          <a:ln w="29160">
            <a:solidFill>
              <a:srgbClr val="0066b3"/>
            </a:solidFill>
            <a:round/>
          </a:ln>
        </p:spPr>
        <p:style>
          <a:lnRef idx="0"/>
          <a:fillRef idx="0"/>
          <a:effectRef idx="0"/>
          <a:fontRef idx="minor"/>
        </p:style>
      </p:sp>
      <p:sp>
        <p:nvSpPr>
          <p:cNvPr id="352" name="CustomShape 14"/>
          <p:cNvSpPr/>
          <p:nvPr/>
        </p:nvSpPr>
        <p:spPr>
          <a:xfrm>
            <a:off x="8351280" y="4050000"/>
            <a:ext cx="860040" cy="356760"/>
          </a:xfrm>
          <a:prstGeom prst="ellipse">
            <a:avLst/>
          </a:prstGeom>
          <a:noFill/>
          <a:ln w="29160">
            <a:solidFill>
              <a:srgbClr val="0066b3"/>
            </a:solidFill>
            <a:round/>
          </a:ln>
        </p:spPr>
        <p:style>
          <a:lnRef idx="0"/>
          <a:fillRef idx="0"/>
          <a:effectRef idx="0"/>
          <a:fontRef idx="minor"/>
        </p:style>
      </p:sp>
      <p:sp>
        <p:nvSpPr>
          <p:cNvPr id="353" name="CustomShape 15"/>
          <p:cNvSpPr/>
          <p:nvPr/>
        </p:nvSpPr>
        <p:spPr>
          <a:xfrm>
            <a:off x="6119280" y="4050000"/>
            <a:ext cx="999360" cy="356760"/>
          </a:xfrm>
          <a:prstGeom prst="ellipse">
            <a:avLst/>
          </a:prstGeom>
          <a:noFill/>
          <a:ln w="29160">
            <a:solidFill>
              <a:srgbClr val="0066b3"/>
            </a:solidFill>
            <a:round/>
          </a:ln>
        </p:spPr>
        <p:style>
          <a:lnRef idx="0"/>
          <a:fillRef idx="0"/>
          <a:effectRef idx="0"/>
          <a:fontRef idx="minor"/>
        </p:style>
      </p:sp>
      <p:sp>
        <p:nvSpPr>
          <p:cNvPr id="354" name="CustomShape 16"/>
          <p:cNvSpPr/>
          <p:nvPr/>
        </p:nvSpPr>
        <p:spPr>
          <a:xfrm>
            <a:off x="4823640" y="4050000"/>
            <a:ext cx="999360" cy="356760"/>
          </a:xfrm>
          <a:prstGeom prst="ellipse">
            <a:avLst/>
          </a:prstGeom>
          <a:noFill/>
          <a:ln w="29160">
            <a:solidFill>
              <a:srgbClr val="0066b3"/>
            </a:solidFill>
            <a:round/>
          </a:ln>
        </p:spPr>
        <p:style>
          <a:lnRef idx="0"/>
          <a:fillRef idx="0"/>
          <a:effectRef idx="0"/>
          <a:fontRef idx="minor"/>
        </p:style>
      </p:sp>
      <p:sp>
        <p:nvSpPr>
          <p:cNvPr id="355" name="CustomShape 17"/>
          <p:cNvSpPr/>
          <p:nvPr/>
        </p:nvSpPr>
        <p:spPr>
          <a:xfrm>
            <a:off x="3594960" y="4050000"/>
            <a:ext cx="932040" cy="356760"/>
          </a:xfrm>
          <a:prstGeom prst="ellipse">
            <a:avLst/>
          </a:prstGeom>
          <a:noFill/>
          <a:ln w="29160">
            <a:solidFill>
              <a:srgbClr val="3465a4"/>
            </a:solidFill>
            <a:round/>
          </a:ln>
        </p:spPr>
        <p:style>
          <a:lnRef idx="0"/>
          <a:fillRef idx="0"/>
          <a:effectRef idx="0"/>
          <a:fontRef idx="minor"/>
        </p:style>
      </p:sp>
      <p:sp>
        <p:nvSpPr>
          <p:cNvPr id="356" name="CustomShape 18"/>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744A4ADC-A15A-4436-B4D2-E27B00301F99}"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47" dur="indefinite" restart="never" nodeType="tmRoot">
          <p:childTnLst>
            <p:seq>
              <p:cTn id="48"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7" name="CustomShape 1"/>
          <p:cNvSpPr/>
          <p:nvPr/>
        </p:nvSpPr>
        <p:spPr>
          <a:xfrm>
            <a:off x="503280" y="225720"/>
            <a:ext cx="9065160" cy="473760"/>
          </a:xfrm>
          <a:prstGeom prst="rect">
            <a:avLst/>
          </a:prstGeom>
          <a:noFill/>
          <a:ln>
            <a:noFill/>
          </a:ln>
        </p:spPr>
        <p:style>
          <a:lnRef idx="0"/>
          <a:fillRef idx="0"/>
          <a:effectRef idx="0"/>
          <a:fontRef idx="minor"/>
        </p:style>
      </p:sp>
      <p:sp>
        <p:nvSpPr>
          <p:cNvPr id="358" name="CustomShape 2"/>
          <p:cNvSpPr/>
          <p:nvPr/>
        </p:nvSpPr>
        <p:spPr>
          <a:xfrm>
            <a:off x="1655280" y="149400"/>
            <a:ext cx="6114960" cy="4161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Prévention</a:t>
            </a:r>
            <a:endParaRPr b="0" lang="fr-FR" sz="4400" spc="-1" strike="noStrike">
              <a:latin typeface="Arial"/>
            </a:endParaRPr>
          </a:p>
        </p:txBody>
      </p:sp>
      <p:pic>
        <p:nvPicPr>
          <p:cNvPr id="359" name="Image 678" descr=""/>
          <p:cNvPicPr/>
          <p:nvPr/>
        </p:nvPicPr>
        <p:blipFill>
          <a:blip r:embed="rId1"/>
          <a:stretch/>
        </p:blipFill>
        <p:spPr>
          <a:xfrm>
            <a:off x="151200" y="1080000"/>
            <a:ext cx="3306240" cy="3381480"/>
          </a:xfrm>
          <a:prstGeom prst="rect">
            <a:avLst/>
          </a:prstGeom>
          <a:ln w="38160">
            <a:noFill/>
          </a:ln>
        </p:spPr>
      </p:pic>
      <p:pic>
        <p:nvPicPr>
          <p:cNvPr id="360" name="Image 679" descr=""/>
          <p:cNvPicPr/>
          <p:nvPr/>
        </p:nvPicPr>
        <p:blipFill>
          <a:blip r:embed="rId2"/>
          <a:stretch/>
        </p:blipFill>
        <p:spPr>
          <a:xfrm>
            <a:off x="3171240" y="1080000"/>
            <a:ext cx="4606200" cy="3381480"/>
          </a:xfrm>
          <a:prstGeom prst="rect">
            <a:avLst/>
          </a:prstGeom>
          <a:ln w="38160">
            <a:noFill/>
          </a:ln>
        </p:spPr>
      </p:pic>
      <p:pic>
        <p:nvPicPr>
          <p:cNvPr id="361" name="Image 680" descr=""/>
          <p:cNvPicPr/>
          <p:nvPr/>
        </p:nvPicPr>
        <p:blipFill>
          <a:blip r:embed="rId3"/>
          <a:stretch/>
        </p:blipFill>
        <p:spPr>
          <a:xfrm>
            <a:off x="6845760" y="1080000"/>
            <a:ext cx="3085200" cy="3381480"/>
          </a:xfrm>
          <a:prstGeom prst="rect">
            <a:avLst/>
          </a:prstGeom>
          <a:ln>
            <a:noFill/>
          </a:ln>
        </p:spPr>
      </p:pic>
      <p:sp>
        <p:nvSpPr>
          <p:cNvPr id="362" name="CustomShape 3"/>
          <p:cNvSpPr/>
          <p:nvPr/>
        </p:nvSpPr>
        <p:spPr>
          <a:xfrm>
            <a:off x="299880" y="4388760"/>
            <a:ext cx="2516040" cy="521640"/>
          </a:xfrm>
          <a:prstGeom prst="rect">
            <a:avLst/>
          </a:prstGeom>
          <a:noFill/>
          <a:ln>
            <a:noFill/>
          </a:ln>
        </p:spPr>
        <p:style>
          <a:lnRef idx="0"/>
          <a:fillRef idx="0"/>
          <a:effectRef idx="0"/>
          <a:fontRef idx="minor"/>
        </p:style>
        <p:txBody>
          <a:bodyPr lIns="90000" rIns="90000" tIns="45000" bIns="45000"/>
          <a:p>
            <a:pPr algn="ctr">
              <a:lnSpc>
                <a:spcPct val="100000"/>
              </a:lnSpc>
            </a:pPr>
            <a:r>
              <a:rPr b="0" lang="fr-FR" sz="2400" spc="-1" strike="noStrike">
                <a:solidFill>
                  <a:srgbClr val="000000"/>
                </a:solidFill>
                <a:latin typeface="Calibri"/>
                <a:ea typeface="DejaVu Sans"/>
              </a:rPr>
              <a:t>Prothèse biologique</a:t>
            </a:r>
            <a:endParaRPr b="0" lang="fr-FR" sz="2400" spc="-1" strike="noStrike">
              <a:latin typeface="Arial"/>
            </a:endParaRPr>
          </a:p>
        </p:txBody>
      </p:sp>
      <p:sp>
        <p:nvSpPr>
          <p:cNvPr id="363" name="CustomShape 4"/>
          <p:cNvSpPr/>
          <p:nvPr/>
        </p:nvSpPr>
        <p:spPr>
          <a:xfrm>
            <a:off x="3827880" y="4408920"/>
            <a:ext cx="2228040" cy="521640"/>
          </a:xfrm>
          <a:prstGeom prst="rect">
            <a:avLst/>
          </a:prstGeom>
          <a:noFill/>
          <a:ln>
            <a:noFill/>
          </a:ln>
        </p:spPr>
        <p:style>
          <a:lnRef idx="0"/>
          <a:fillRef idx="0"/>
          <a:effectRef idx="0"/>
          <a:fontRef idx="minor"/>
        </p:style>
        <p:txBody>
          <a:bodyPr lIns="90000" rIns="90000" tIns="45000" bIns="45000"/>
          <a:p>
            <a:pPr algn="ctr">
              <a:lnSpc>
                <a:spcPct val="100000"/>
              </a:lnSpc>
            </a:pPr>
            <a:r>
              <a:rPr b="0" lang="fr-FR" sz="2400" spc="-1" strike="noStrike">
                <a:solidFill>
                  <a:srgbClr val="000000"/>
                </a:solidFill>
                <a:latin typeface="Calibri"/>
                <a:ea typeface="DejaVu Sans"/>
              </a:rPr>
              <a:t>Lambeaux périnéaux</a:t>
            </a:r>
            <a:endParaRPr b="0" lang="fr-FR" sz="2400" spc="-1" strike="noStrike">
              <a:latin typeface="Arial"/>
            </a:endParaRPr>
          </a:p>
        </p:txBody>
      </p:sp>
      <p:sp>
        <p:nvSpPr>
          <p:cNvPr id="364" name="CustomShape 5"/>
          <p:cNvSpPr/>
          <p:nvPr/>
        </p:nvSpPr>
        <p:spPr>
          <a:xfrm>
            <a:off x="7211880" y="4388760"/>
            <a:ext cx="2372040" cy="521640"/>
          </a:xfrm>
          <a:prstGeom prst="rect">
            <a:avLst/>
          </a:prstGeom>
          <a:noFill/>
          <a:ln>
            <a:noFill/>
          </a:ln>
        </p:spPr>
        <p:style>
          <a:lnRef idx="0"/>
          <a:fillRef idx="0"/>
          <a:effectRef idx="0"/>
          <a:fontRef idx="minor"/>
        </p:style>
        <p:txBody>
          <a:bodyPr lIns="90000" rIns="90000" tIns="45000" bIns="45000"/>
          <a:p>
            <a:pPr algn="ctr">
              <a:lnSpc>
                <a:spcPct val="100000"/>
              </a:lnSpc>
            </a:pPr>
            <a:r>
              <a:rPr b="0" lang="fr-FR" sz="2400" spc="-1" strike="noStrike">
                <a:solidFill>
                  <a:srgbClr val="000000"/>
                </a:solidFill>
                <a:latin typeface="Calibri"/>
                <a:ea typeface="DejaVu Sans"/>
              </a:rPr>
              <a:t>Lambeaux musculo cutanée</a:t>
            </a:r>
            <a:endParaRPr b="0" lang="fr-FR" sz="2400" spc="-1" strike="noStrike">
              <a:latin typeface="Arial"/>
            </a:endParaRPr>
          </a:p>
        </p:txBody>
      </p:sp>
      <p:sp>
        <p:nvSpPr>
          <p:cNvPr id="365" name="CustomShape 6"/>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2C9C6F62-AA8E-4983-BB97-97A669499917}" type="slidenum">
              <a:rPr b="0" lang="fr-FR" sz="2000" spc="-1" strike="noStrike">
                <a:solidFill>
                  <a:srgbClr val="000000"/>
                </a:solidFill>
                <a:latin typeface="Calibri"/>
                <a:ea typeface="DejaVu Sans"/>
              </a:rPr>
              <a:t>&lt;numéro&gt;</a:t>
            </a:fld>
            <a:endParaRPr b="0" lang="fr-FR" sz="2000" spc="-1" strike="noStrike">
              <a:latin typeface="Arial"/>
            </a:endParaRPr>
          </a:p>
        </p:txBody>
      </p:sp>
      <p:sp>
        <p:nvSpPr>
          <p:cNvPr id="366" name="CustomShape 7"/>
          <p:cNvSpPr/>
          <p:nvPr/>
        </p:nvSpPr>
        <p:spPr>
          <a:xfrm flipH="1">
            <a:off x="3134880" y="738000"/>
            <a:ext cx="66600" cy="387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67" name="CustomShape 8"/>
          <p:cNvSpPr/>
          <p:nvPr/>
        </p:nvSpPr>
        <p:spPr>
          <a:xfrm flipH="1">
            <a:off x="6813360" y="739080"/>
            <a:ext cx="66600" cy="387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Tree>
  </p:cSld>
  <p:timing>
    <p:tnLst>
      <p:par>
        <p:cTn id="49" dur="indefinite" restart="never" nodeType="tmRoot">
          <p:childTnLst>
            <p:seq>
              <p:cTn id="50"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8" name="CustomShape 1"/>
          <p:cNvSpPr/>
          <p:nvPr/>
        </p:nvSpPr>
        <p:spPr>
          <a:xfrm>
            <a:off x="503280" y="225720"/>
            <a:ext cx="9065160" cy="473760"/>
          </a:xfrm>
          <a:prstGeom prst="rect">
            <a:avLst/>
          </a:prstGeom>
          <a:noFill/>
          <a:ln>
            <a:noFill/>
          </a:ln>
        </p:spPr>
        <p:style>
          <a:lnRef idx="0"/>
          <a:fillRef idx="0"/>
          <a:effectRef idx="0"/>
          <a:fontRef idx="minor"/>
        </p:style>
      </p:sp>
      <p:sp>
        <p:nvSpPr>
          <p:cNvPr id="369" name="CustomShape 2"/>
          <p:cNvSpPr/>
          <p:nvPr/>
        </p:nvSpPr>
        <p:spPr>
          <a:xfrm>
            <a:off x="1655280" y="-60120"/>
            <a:ext cx="6474960" cy="8355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Prévention, Études en cours</a:t>
            </a:r>
            <a:endParaRPr b="0" lang="fr-FR" sz="4400" spc="-1" strike="noStrike">
              <a:latin typeface="Arial"/>
            </a:endParaRPr>
          </a:p>
        </p:txBody>
      </p:sp>
      <p:sp>
        <p:nvSpPr>
          <p:cNvPr id="370" name="CustomShape 3"/>
          <p:cNvSpPr/>
          <p:nvPr/>
        </p:nvSpPr>
        <p:spPr>
          <a:xfrm>
            <a:off x="71280" y="4968000"/>
            <a:ext cx="9858240" cy="642960"/>
          </a:xfrm>
          <a:prstGeom prst="rect">
            <a:avLst/>
          </a:prstGeom>
          <a:noFill/>
          <a:ln>
            <a:noFill/>
          </a:ln>
        </p:spPr>
        <p:style>
          <a:lnRef idx="0"/>
          <a:fillRef idx="0"/>
          <a:effectRef idx="0"/>
          <a:fontRef idx="minor"/>
        </p:style>
      </p:sp>
      <p:grpSp>
        <p:nvGrpSpPr>
          <p:cNvPr id="371" name="Group 4"/>
          <p:cNvGrpSpPr/>
          <p:nvPr/>
        </p:nvGrpSpPr>
        <p:grpSpPr>
          <a:xfrm>
            <a:off x="300600" y="831240"/>
            <a:ext cx="9474120" cy="4389480"/>
            <a:chOff x="300600" y="831240"/>
            <a:chExt cx="9474120" cy="4389480"/>
          </a:xfrm>
        </p:grpSpPr>
        <p:sp>
          <p:nvSpPr>
            <p:cNvPr id="372" name="CustomShape 5"/>
            <p:cNvSpPr/>
            <p:nvPr/>
          </p:nvSpPr>
          <p:spPr>
            <a:xfrm>
              <a:off x="662760" y="1299600"/>
              <a:ext cx="8746920" cy="3763440"/>
            </a:xfrm>
            <a:prstGeom prst="rect">
              <a:avLst/>
            </a:prstGeom>
            <a:noFill/>
            <a:ln>
              <a:noFill/>
            </a:ln>
          </p:spPr>
          <p:style>
            <a:lnRef idx="0"/>
            <a:fillRef idx="0"/>
            <a:effectRef idx="0"/>
            <a:fontRef idx="minor"/>
          </p:style>
          <p:txBody>
            <a:bodyPr lIns="0" rIns="0" tIns="0" bIns="0"/>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p:txBody>
        </p:sp>
        <p:sp>
          <p:nvSpPr>
            <p:cNvPr id="373" name="CustomShape 6"/>
            <p:cNvSpPr/>
            <p:nvPr/>
          </p:nvSpPr>
          <p:spPr>
            <a:xfrm>
              <a:off x="1774440" y="2624760"/>
              <a:ext cx="231840" cy="294480"/>
            </a:xfrm>
            <a:prstGeom prst="rect">
              <a:avLst/>
            </a:prstGeom>
            <a:noFill/>
            <a:ln>
              <a:noFill/>
            </a:ln>
          </p:spPr>
          <p:style>
            <a:lnRef idx="0"/>
            <a:fillRef idx="0"/>
            <a:effectRef idx="0"/>
            <a:fontRef idx="minor"/>
          </p:style>
          <p:txBody>
            <a:bodyPr lIns="90000" rIns="90000" tIns="45000" bIns="45000"/>
            <a:p>
              <a:pPr>
                <a:lnSpc>
                  <a:spcPct val="100000"/>
                </a:lnSpc>
              </a:pPr>
              <a:r>
                <a:rPr b="0" lang="fr-FR" sz="1800" spc="-1" strike="noStrike">
                  <a:solidFill>
                    <a:srgbClr val="000000"/>
                  </a:solidFill>
                  <a:latin typeface="Arial"/>
                  <a:ea typeface="DejaVu Sans"/>
                </a:rPr>
                <a:t> </a:t>
              </a:r>
              <a:endParaRPr b="0" lang="fr-FR" sz="1800" spc="-1" strike="noStrike">
                <a:latin typeface="Arial"/>
              </a:endParaRPr>
            </a:p>
          </p:txBody>
        </p:sp>
        <p:sp>
          <p:nvSpPr>
            <p:cNvPr id="374" name="CustomShape 7"/>
            <p:cNvSpPr/>
            <p:nvPr/>
          </p:nvSpPr>
          <p:spPr>
            <a:xfrm>
              <a:off x="315720" y="831240"/>
              <a:ext cx="9443520" cy="424080"/>
            </a:xfrm>
            <a:prstGeom prst="rect">
              <a:avLst/>
            </a:prstGeom>
            <a:solidFill>
              <a:srgbClr val="0066b3"/>
            </a:solidFill>
            <a:ln>
              <a:noFill/>
            </a:ln>
          </p:spPr>
          <p:style>
            <a:lnRef idx="0"/>
            <a:fillRef idx="0"/>
            <a:effectRef idx="0"/>
            <a:fontRef idx="minor"/>
          </p:style>
          <p:txBody>
            <a:bodyPr lIns="90000" rIns="90000" tIns="45000" bIns="45000" anchor="ctr"/>
            <a:p>
              <a:pPr algn="ctr">
                <a:lnSpc>
                  <a:spcPct val="100000"/>
                </a:lnSpc>
              </a:pPr>
              <a:r>
                <a:rPr b="1" lang="fr-FR" sz="3200" spc="-1" strike="noStrike">
                  <a:solidFill>
                    <a:srgbClr val="ffffff"/>
                  </a:solidFill>
                  <a:latin typeface="Calibri"/>
                  <a:ea typeface="DejaVu Sans"/>
                </a:rPr>
                <a:t>Études contrôlées randomisées multicentrique</a:t>
              </a:r>
              <a:endParaRPr b="0" lang="fr-FR" sz="3200" spc="-1" strike="noStrike">
                <a:latin typeface="Arial"/>
              </a:endParaRPr>
            </a:p>
          </p:txBody>
        </p:sp>
        <p:sp>
          <p:nvSpPr>
            <p:cNvPr id="375" name="CustomShape 8"/>
            <p:cNvSpPr/>
            <p:nvPr/>
          </p:nvSpPr>
          <p:spPr>
            <a:xfrm>
              <a:off x="315720" y="1388160"/>
              <a:ext cx="9459000" cy="1233360"/>
            </a:xfrm>
            <a:prstGeom prst="rect">
              <a:avLst/>
            </a:prstGeom>
            <a:solidFill>
              <a:srgbClr val="d4e7fb"/>
            </a:solidFill>
            <a:ln>
              <a:noFill/>
            </a:ln>
          </p:spPr>
          <p:style>
            <a:lnRef idx="0"/>
            <a:fillRef idx="0"/>
            <a:effectRef idx="0"/>
            <a:fontRef idx="minor"/>
          </p:style>
          <p:txBody>
            <a:bodyPr lIns="90000" rIns="90000" tIns="45000" bIns="45000" anchor="ctr"/>
            <a:p>
              <a:pPr>
                <a:lnSpc>
                  <a:spcPct val="100000"/>
                </a:lnSpc>
              </a:pPr>
              <a:r>
                <a:rPr b="1" lang="fr-FR" sz="2400" spc="-1" strike="noStrike">
                  <a:solidFill>
                    <a:srgbClr val="000000"/>
                  </a:solidFill>
                  <a:latin typeface="Calibri"/>
                  <a:ea typeface="Microsoft YaHei"/>
                </a:rPr>
                <a:t>NEAPE</a:t>
              </a:r>
              <a:r>
                <a:rPr b="0" lang="fr-FR" sz="2400" spc="-1" strike="noStrike">
                  <a:solidFill>
                    <a:srgbClr val="000000"/>
                  </a:solidFill>
                  <a:latin typeface="Calibri"/>
                  <a:ea typeface="Microsoft YaHei"/>
                </a:rPr>
                <a:t>  </a:t>
              </a:r>
              <a:endParaRPr b="0" lang="fr-FR" sz="2400" spc="-1" strike="noStrike">
                <a:latin typeface="Arial"/>
              </a:endParaRPr>
            </a:p>
            <a:p>
              <a:pPr marL="182880">
                <a:lnSpc>
                  <a:spcPct val="100000"/>
                </a:lnSpc>
              </a:pPr>
              <a:r>
                <a:rPr b="0" lang="fr-FR" sz="2400" spc="-1" strike="noStrike">
                  <a:solidFill>
                    <a:srgbClr val="000000"/>
                  </a:solidFill>
                  <a:latin typeface="Calibri"/>
                  <a:ea typeface="Microsoft YaHei"/>
                </a:rPr>
                <a:t>Prothèse biologique VS lambeau grand glutéal après ELAPE</a:t>
              </a:r>
              <a:endParaRPr b="0" lang="fr-FR" sz="2400" spc="-1" strike="noStrike">
                <a:latin typeface="Arial"/>
              </a:endParaRPr>
            </a:p>
            <a:p>
              <a:pPr marL="182880">
                <a:lnSpc>
                  <a:spcPct val="100000"/>
                </a:lnSpc>
              </a:pPr>
              <a:r>
                <a:rPr b="0" lang="fr-FR" sz="2400" spc="-1" strike="noStrike">
                  <a:solidFill>
                    <a:srgbClr val="000000"/>
                  </a:solidFill>
                  <a:latin typeface="Calibri"/>
                  <a:ea typeface="Microsoft YaHei"/>
                </a:rPr>
                <a:t>Objectif : performance physique à 6 mois</a:t>
              </a:r>
              <a:endParaRPr b="0" lang="fr-FR" sz="2400" spc="-1" strike="noStrike">
                <a:latin typeface="Arial"/>
              </a:endParaRPr>
            </a:p>
          </p:txBody>
        </p:sp>
        <p:sp>
          <p:nvSpPr>
            <p:cNvPr id="376" name="CustomShape 9"/>
            <p:cNvSpPr/>
            <p:nvPr/>
          </p:nvSpPr>
          <p:spPr>
            <a:xfrm>
              <a:off x="300600" y="2687400"/>
              <a:ext cx="9459000" cy="1233720"/>
            </a:xfrm>
            <a:prstGeom prst="rect">
              <a:avLst/>
            </a:prstGeom>
            <a:solidFill>
              <a:srgbClr val="d4e7fb"/>
            </a:solidFill>
            <a:ln>
              <a:noFill/>
            </a:ln>
          </p:spPr>
          <p:style>
            <a:lnRef idx="0"/>
            <a:fillRef idx="0"/>
            <a:effectRef idx="0"/>
            <a:fontRef idx="minor"/>
          </p:style>
          <p:txBody>
            <a:bodyPr lIns="90000" rIns="90000" tIns="45000" bIns="45000" anchor="ctr"/>
            <a:p>
              <a:pPr>
                <a:lnSpc>
                  <a:spcPct val="100000"/>
                </a:lnSpc>
              </a:pPr>
              <a:r>
                <a:rPr b="1" lang="fr-FR" sz="2400" spc="-1" strike="noStrike">
                  <a:solidFill>
                    <a:srgbClr val="000000"/>
                  </a:solidFill>
                  <a:latin typeface="Calibri"/>
                  <a:ea typeface="Microsoft YaHei"/>
                </a:rPr>
                <a:t>GRECCAR 9 </a:t>
              </a:r>
              <a:endParaRPr b="0" lang="fr-FR" sz="2400" spc="-1" strike="noStrike">
                <a:latin typeface="Arial"/>
              </a:endParaRPr>
            </a:p>
            <a:p>
              <a:pPr marL="182880">
                <a:lnSpc>
                  <a:spcPct val="100000"/>
                </a:lnSpc>
              </a:pPr>
              <a:r>
                <a:rPr b="0" lang="fr-FR" sz="2400" spc="-1" strike="noStrike">
                  <a:solidFill>
                    <a:srgbClr val="000000"/>
                  </a:solidFill>
                  <a:latin typeface="Calibri"/>
                  <a:ea typeface="Microsoft YaHei"/>
                </a:rPr>
                <a:t>Prothèse biologique VS fermeture primaire après ELAPE</a:t>
              </a:r>
              <a:endParaRPr b="0" lang="fr-FR" sz="2400" spc="-1" strike="noStrike">
                <a:latin typeface="Arial"/>
              </a:endParaRPr>
            </a:p>
            <a:p>
              <a:pPr marL="182880">
                <a:lnSpc>
                  <a:spcPct val="100000"/>
                </a:lnSpc>
              </a:pPr>
              <a:r>
                <a:rPr b="0" lang="fr-FR" sz="2400" spc="-1" strike="noStrike">
                  <a:solidFill>
                    <a:srgbClr val="000000"/>
                  </a:solidFill>
                  <a:latin typeface="Calibri"/>
                  <a:ea typeface="Microsoft YaHei"/>
                </a:rPr>
                <a:t>Objectif : déterminer le ratio coût-utilité, cicatrisation périnéale, QDV</a:t>
              </a:r>
              <a:endParaRPr b="0" lang="fr-FR" sz="2400" spc="-1" strike="noStrike">
                <a:latin typeface="Arial"/>
              </a:endParaRPr>
            </a:p>
          </p:txBody>
        </p:sp>
        <p:sp>
          <p:nvSpPr>
            <p:cNvPr id="377" name="CustomShape 10"/>
            <p:cNvSpPr/>
            <p:nvPr/>
          </p:nvSpPr>
          <p:spPr>
            <a:xfrm>
              <a:off x="300600" y="3986640"/>
              <a:ext cx="9459000" cy="1234080"/>
            </a:xfrm>
            <a:prstGeom prst="rect">
              <a:avLst/>
            </a:prstGeom>
            <a:solidFill>
              <a:srgbClr val="d4e7fb"/>
            </a:solidFill>
            <a:ln>
              <a:noFill/>
            </a:ln>
          </p:spPr>
          <p:style>
            <a:lnRef idx="0"/>
            <a:fillRef idx="0"/>
            <a:effectRef idx="0"/>
            <a:fontRef idx="minor"/>
          </p:style>
          <p:txBody>
            <a:bodyPr lIns="90000" rIns="90000" tIns="45000" bIns="45000" anchor="ctr"/>
            <a:p>
              <a:pPr>
                <a:lnSpc>
                  <a:spcPct val="100000"/>
                </a:lnSpc>
              </a:pPr>
              <a:r>
                <a:rPr b="1" lang="fr-FR" sz="2400" spc="-1" strike="noStrike">
                  <a:solidFill>
                    <a:srgbClr val="000000"/>
                  </a:solidFill>
                  <a:latin typeface="Calibri"/>
                  <a:ea typeface="Microsoft YaHei"/>
                </a:rPr>
                <a:t>BIOPEX Study 2</a:t>
              </a:r>
              <a:r>
                <a:rPr b="0" lang="fr-FR" sz="2400" spc="-1" strike="noStrike">
                  <a:solidFill>
                    <a:srgbClr val="000000"/>
                  </a:solidFill>
                  <a:latin typeface="Calibri"/>
                  <a:ea typeface="Microsoft YaHei"/>
                </a:rPr>
                <a:t>  </a:t>
              </a:r>
              <a:endParaRPr b="0" lang="fr-FR" sz="2400" spc="-1" strike="noStrike">
                <a:latin typeface="Arial"/>
              </a:endParaRPr>
            </a:p>
            <a:p>
              <a:pPr marL="182880">
                <a:lnSpc>
                  <a:spcPct val="100000"/>
                </a:lnSpc>
              </a:pPr>
              <a:r>
                <a:rPr b="0" lang="fr-FR" sz="2400" spc="-1" strike="noStrike">
                  <a:solidFill>
                    <a:srgbClr val="000000"/>
                  </a:solidFill>
                  <a:latin typeface="Calibri"/>
                  <a:ea typeface="Microsoft YaHei"/>
                </a:rPr>
                <a:t>Lambeau de retournement fessier VS fermeture primaire après AAP</a:t>
              </a:r>
              <a:endParaRPr b="0" lang="fr-FR" sz="2400" spc="-1" strike="noStrike">
                <a:latin typeface="Arial"/>
              </a:endParaRPr>
            </a:p>
            <a:p>
              <a:pPr marL="182880">
                <a:lnSpc>
                  <a:spcPct val="100000"/>
                </a:lnSpc>
              </a:pPr>
              <a:r>
                <a:rPr b="0" lang="fr-FR" sz="2400" spc="-1" strike="noStrike">
                  <a:solidFill>
                    <a:srgbClr val="000000"/>
                  </a:solidFill>
                  <a:latin typeface="Calibri"/>
                  <a:ea typeface="Microsoft YaHei"/>
                </a:rPr>
                <a:t>Objectif : cicatrisation périnéale</a:t>
              </a:r>
              <a:endParaRPr b="0" lang="fr-FR" sz="2400" spc="-1" strike="noStrike">
                <a:latin typeface="Arial"/>
              </a:endParaRPr>
            </a:p>
          </p:txBody>
        </p:sp>
      </p:grpSp>
      <p:sp>
        <p:nvSpPr>
          <p:cNvPr id="378" name="CustomShape 11"/>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B9E22BE1-ADA1-4641-8C44-FA4EBF3FA006}"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51" dur="indefinite" restart="never" nodeType="tmRoot">
          <p:childTnLst>
            <p:seq>
              <p:cTn id="52"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CustomShape 1"/>
          <p:cNvSpPr/>
          <p:nvPr/>
        </p:nvSpPr>
        <p:spPr>
          <a:xfrm>
            <a:off x="503280" y="1326600"/>
            <a:ext cx="9065160" cy="3284640"/>
          </a:xfrm>
          <a:prstGeom prst="rect">
            <a:avLst/>
          </a:prstGeom>
          <a:noFill/>
          <a:ln>
            <a:noFill/>
          </a:ln>
        </p:spPr>
        <p:style>
          <a:lnRef idx="0"/>
          <a:fillRef idx="0"/>
          <a:effectRef idx="0"/>
          <a:fontRef idx="minor"/>
        </p:style>
        <p:txBody>
          <a:bodyPr lIns="0" rIns="0" tIns="0" bIns="0"/>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p:txBody>
      </p:sp>
      <p:pic>
        <p:nvPicPr>
          <p:cNvPr id="380" name="Image 801" descr=""/>
          <p:cNvPicPr/>
          <p:nvPr/>
        </p:nvPicPr>
        <p:blipFill>
          <a:blip r:embed="rId1"/>
          <a:stretch/>
        </p:blipFill>
        <p:spPr>
          <a:xfrm>
            <a:off x="1367640" y="360"/>
            <a:ext cx="7342200" cy="5666400"/>
          </a:xfrm>
          <a:prstGeom prst="rect">
            <a:avLst/>
          </a:prstGeom>
          <a:ln>
            <a:noFill/>
          </a:ln>
        </p:spPr>
      </p:pic>
      <p:sp>
        <p:nvSpPr>
          <p:cNvPr id="381" name="CustomShape 2"/>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2A89267E-2553-4F84-AD2D-F2560E87DCA4}"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53" dur="indefinite" restart="never" nodeType="tmRoot">
          <p:childTnLst>
            <p:seq>
              <p:cTn id="54"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CustomShape 1"/>
          <p:cNvSpPr/>
          <p:nvPr/>
        </p:nvSpPr>
        <p:spPr>
          <a:xfrm>
            <a:off x="503280" y="22572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Conclusion</a:t>
            </a:r>
            <a:endParaRPr b="0" lang="fr-FR" sz="4400" spc="-1" strike="noStrike">
              <a:latin typeface="Arial"/>
            </a:endParaRPr>
          </a:p>
        </p:txBody>
      </p:sp>
      <p:sp>
        <p:nvSpPr>
          <p:cNvPr id="383" name="CustomShape 2"/>
          <p:cNvSpPr/>
          <p:nvPr/>
        </p:nvSpPr>
        <p:spPr>
          <a:xfrm>
            <a:off x="503280" y="1326600"/>
            <a:ext cx="9065160" cy="3284640"/>
          </a:xfrm>
          <a:prstGeom prst="rect">
            <a:avLst/>
          </a:prstGeom>
          <a:noFill/>
          <a:ln>
            <a:noFill/>
          </a:ln>
        </p:spPr>
        <p:style>
          <a:lnRef idx="0"/>
          <a:fillRef idx="0"/>
          <a:effectRef idx="0"/>
          <a:fontRef idx="minor"/>
        </p:style>
        <p:txBody>
          <a:bodyPr lIns="0" rIns="0" tIns="0" bIns="0"/>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p:txBody>
      </p:sp>
      <p:sp>
        <p:nvSpPr>
          <p:cNvPr id="384" name="CustomShape 3"/>
          <p:cNvSpPr/>
          <p:nvPr/>
        </p:nvSpPr>
        <p:spPr>
          <a:xfrm>
            <a:off x="143640" y="1728000"/>
            <a:ext cx="4891680" cy="1581480"/>
          </a:xfrm>
          <a:prstGeom prst="rect">
            <a:avLst/>
          </a:prstGeom>
          <a:solidFill>
            <a:srgbClr val="d4e7fb"/>
          </a:solidFill>
          <a:ln>
            <a:noFill/>
          </a:ln>
        </p:spPr>
        <p:style>
          <a:lnRef idx="0"/>
          <a:fillRef idx="0"/>
          <a:effectRef idx="0"/>
          <a:fontRef idx="minor"/>
        </p:style>
        <p:txBody>
          <a:bodyPr lIns="90000" rIns="90000" tIns="45000" bIns="45000" anchor="ctr"/>
          <a:p>
            <a:pPr algn="ctr">
              <a:lnSpc>
                <a:spcPct val="100000"/>
              </a:lnSpc>
              <a:spcBef>
                <a:spcPts val="283"/>
              </a:spcBef>
              <a:spcAft>
                <a:spcPts val="283"/>
              </a:spcAft>
            </a:pPr>
            <a:r>
              <a:rPr b="0" lang="fr-FR" sz="2400" spc="-1" strike="noStrike">
                <a:solidFill>
                  <a:srgbClr val="000000"/>
                </a:solidFill>
                <a:latin typeface="Calibri"/>
                <a:ea typeface="DejaVu Sans"/>
              </a:rPr>
              <a:t>Biais de publication</a:t>
            </a:r>
            <a:r>
              <a:rPr b="0" lang="fr-FR" sz="2400" spc="-1" strike="noStrike">
                <a:solidFill>
                  <a:srgbClr val="000000"/>
                </a:solidFill>
                <a:latin typeface="Arial"/>
                <a:ea typeface="DejaVu Sans"/>
              </a:rPr>
              <a:t> </a:t>
            </a:r>
            <a:endParaRPr b="0" lang="fr-FR" sz="2400" spc="-1" strike="noStrike">
              <a:latin typeface="Arial"/>
            </a:endParaRPr>
          </a:p>
          <a:p>
            <a:pPr algn="ctr">
              <a:lnSpc>
                <a:spcPct val="100000"/>
              </a:lnSpc>
              <a:spcBef>
                <a:spcPts val="283"/>
              </a:spcBef>
              <a:spcAft>
                <a:spcPts val="283"/>
              </a:spcAft>
            </a:pPr>
            <a:r>
              <a:rPr b="0" lang="fr-FR" sz="2400" spc="-1" strike="noStrike">
                <a:solidFill>
                  <a:srgbClr val="000000"/>
                </a:solidFill>
                <a:latin typeface="Calibri"/>
                <a:ea typeface="DejaVu Sans"/>
              </a:rPr>
              <a:t>Limitation comparabilité inter études</a:t>
            </a:r>
            <a:endParaRPr b="0" lang="fr-FR" sz="2400" spc="-1" strike="noStrike">
              <a:latin typeface="Arial"/>
            </a:endParaRPr>
          </a:p>
        </p:txBody>
      </p:sp>
      <p:sp>
        <p:nvSpPr>
          <p:cNvPr id="385" name="CustomShape 4"/>
          <p:cNvSpPr/>
          <p:nvPr/>
        </p:nvSpPr>
        <p:spPr>
          <a:xfrm>
            <a:off x="505800" y="3615120"/>
            <a:ext cx="9139680" cy="1494360"/>
          </a:xfrm>
          <a:prstGeom prst="rect">
            <a:avLst/>
          </a:prstGeom>
          <a:solidFill>
            <a:srgbClr val="0066b3"/>
          </a:solidFill>
          <a:ln>
            <a:noFill/>
          </a:ln>
        </p:spPr>
        <p:style>
          <a:lnRef idx="0"/>
          <a:fillRef idx="0"/>
          <a:effectRef idx="0"/>
          <a:fontRef idx="minor"/>
        </p:style>
        <p:txBody>
          <a:bodyPr lIns="90000" rIns="90000" tIns="45000" bIns="45000" anchor="ctr"/>
          <a:p>
            <a:pPr marL="216000" algn="ctr">
              <a:lnSpc>
                <a:spcPct val="100000"/>
              </a:lnSpc>
              <a:spcBef>
                <a:spcPts val="567"/>
              </a:spcBef>
              <a:spcAft>
                <a:spcPts val="567"/>
              </a:spcAft>
            </a:pPr>
            <a:r>
              <a:rPr b="1" lang="fr-FR" sz="3600" spc="-1" strike="noStrike">
                <a:solidFill>
                  <a:srgbClr val="ffffff"/>
                </a:solidFill>
                <a:latin typeface="Calibri"/>
                <a:ea typeface="DejaVu Sans"/>
              </a:rPr>
              <a:t>Meilleure technique de réparation ?</a:t>
            </a:r>
            <a:endParaRPr b="0" lang="fr-FR" sz="3600" spc="-1" strike="noStrike">
              <a:latin typeface="Arial"/>
            </a:endParaRPr>
          </a:p>
          <a:p>
            <a:pPr marL="216000" algn="ctr">
              <a:lnSpc>
                <a:spcPct val="100000"/>
              </a:lnSpc>
              <a:spcBef>
                <a:spcPts val="567"/>
              </a:spcBef>
              <a:spcAft>
                <a:spcPts val="567"/>
              </a:spcAft>
            </a:pPr>
            <a:r>
              <a:rPr b="1" lang="fr-FR" sz="3600" spc="-1" strike="noStrike">
                <a:solidFill>
                  <a:srgbClr val="ffffff"/>
                </a:solidFill>
                <a:latin typeface="Calibri"/>
                <a:ea typeface="DejaVu Sans"/>
              </a:rPr>
              <a:t>Prévention  </a:t>
            </a:r>
            <a:r>
              <a:rPr b="1" lang="fr-FR" sz="3600" spc="-1" strike="noStrike">
                <a:solidFill>
                  <a:srgbClr val="ffffff"/>
                </a:solidFill>
                <a:latin typeface="Calibri"/>
                <a:ea typeface="Calibri"/>
              </a:rPr>
              <a:t>→</a:t>
            </a:r>
            <a:r>
              <a:rPr b="1" lang="fr-FR" sz="3600" spc="-1" strike="noStrike">
                <a:solidFill>
                  <a:srgbClr val="ffffff"/>
                </a:solidFill>
                <a:latin typeface="Calibri"/>
                <a:ea typeface="DejaVu Sans"/>
              </a:rPr>
              <a:t> meilleur traitement EP</a:t>
            </a:r>
            <a:endParaRPr b="0" lang="fr-FR" sz="3600" spc="-1" strike="noStrike">
              <a:latin typeface="Arial"/>
            </a:endParaRPr>
          </a:p>
        </p:txBody>
      </p:sp>
      <p:sp>
        <p:nvSpPr>
          <p:cNvPr id="386" name="CustomShape 5"/>
          <p:cNvSpPr/>
          <p:nvPr/>
        </p:nvSpPr>
        <p:spPr>
          <a:xfrm>
            <a:off x="5111280" y="1728000"/>
            <a:ext cx="4772880" cy="1581480"/>
          </a:xfrm>
          <a:prstGeom prst="rect">
            <a:avLst/>
          </a:prstGeom>
          <a:solidFill>
            <a:srgbClr val="d4e7fb"/>
          </a:solidFill>
          <a:ln>
            <a:noFill/>
          </a:ln>
        </p:spPr>
        <p:style>
          <a:lnRef idx="0"/>
          <a:fillRef idx="0"/>
          <a:effectRef idx="0"/>
          <a:fontRef idx="minor"/>
        </p:style>
        <p:txBody>
          <a:bodyPr lIns="90000" rIns="90000" tIns="45000" bIns="45000" anchor="ctr"/>
          <a:p>
            <a:pPr algn="ctr">
              <a:lnSpc>
                <a:spcPct val="100000"/>
              </a:lnSpc>
            </a:pPr>
            <a:r>
              <a:rPr b="0" lang="fr-FR" sz="2400" spc="-1" strike="noStrike">
                <a:solidFill>
                  <a:srgbClr val="000000"/>
                </a:solidFill>
                <a:latin typeface="Calibri"/>
                <a:ea typeface="DejaVu Sans"/>
              </a:rPr>
              <a:t>Études cohortes prospective</a:t>
            </a:r>
            <a:endParaRPr b="0" lang="fr-FR" sz="2400" spc="-1" strike="noStrike">
              <a:latin typeface="Arial"/>
            </a:endParaRPr>
          </a:p>
          <a:p>
            <a:pPr algn="ctr">
              <a:lnSpc>
                <a:spcPct val="100000"/>
              </a:lnSpc>
              <a:spcBef>
                <a:spcPts val="850"/>
              </a:spcBef>
              <a:spcAft>
                <a:spcPts val="850"/>
              </a:spcAft>
            </a:pPr>
            <a:r>
              <a:rPr b="0" lang="fr-FR" sz="2400" spc="-1" strike="noStrike">
                <a:solidFill>
                  <a:srgbClr val="000000"/>
                </a:solidFill>
                <a:latin typeface="Calibri"/>
                <a:ea typeface="DejaVu Sans"/>
              </a:rPr>
              <a:t>Algorithme consensuel national</a:t>
            </a:r>
            <a:endParaRPr b="0" lang="fr-FR" sz="2400" spc="-1" strike="noStrike">
              <a:latin typeface="Arial"/>
            </a:endParaRPr>
          </a:p>
        </p:txBody>
      </p:sp>
      <p:sp>
        <p:nvSpPr>
          <p:cNvPr id="387" name="CustomShape 6"/>
          <p:cNvSpPr/>
          <p:nvPr/>
        </p:nvSpPr>
        <p:spPr>
          <a:xfrm>
            <a:off x="143640" y="1296000"/>
            <a:ext cx="4891680" cy="358200"/>
          </a:xfrm>
          <a:prstGeom prst="rect">
            <a:avLst/>
          </a:prstGeom>
          <a:solidFill>
            <a:srgbClr val="0066b3"/>
          </a:solidFill>
          <a:ln>
            <a:noFill/>
          </a:ln>
        </p:spPr>
        <p:style>
          <a:lnRef idx="0"/>
          <a:fillRef idx="0"/>
          <a:effectRef idx="0"/>
          <a:fontRef idx="minor"/>
        </p:style>
        <p:txBody>
          <a:bodyPr lIns="90000" rIns="90000" tIns="45000" bIns="45000" anchor="ctr"/>
          <a:p>
            <a:pPr algn="ctr">
              <a:lnSpc>
                <a:spcPct val="100000"/>
              </a:lnSpc>
            </a:pPr>
            <a:r>
              <a:rPr b="1" lang="fr-FR" sz="2800" spc="-1" strike="noStrike">
                <a:solidFill>
                  <a:srgbClr val="ffffff"/>
                </a:solidFill>
                <a:latin typeface="Calibri"/>
                <a:ea typeface="DejaVu Sans"/>
              </a:rPr>
              <a:t>Constat</a:t>
            </a:r>
            <a:endParaRPr b="0" lang="fr-FR" sz="2800" spc="-1" strike="noStrike">
              <a:latin typeface="Arial"/>
            </a:endParaRPr>
          </a:p>
        </p:txBody>
      </p:sp>
      <p:sp>
        <p:nvSpPr>
          <p:cNvPr id="388" name="CustomShape 7"/>
          <p:cNvSpPr/>
          <p:nvPr/>
        </p:nvSpPr>
        <p:spPr>
          <a:xfrm>
            <a:off x="5111280" y="1296000"/>
            <a:ext cx="4772880" cy="358200"/>
          </a:xfrm>
          <a:prstGeom prst="rect">
            <a:avLst/>
          </a:prstGeom>
          <a:solidFill>
            <a:srgbClr val="0066b3"/>
          </a:solidFill>
          <a:ln>
            <a:noFill/>
          </a:ln>
        </p:spPr>
        <p:style>
          <a:lnRef idx="0"/>
          <a:fillRef idx="0"/>
          <a:effectRef idx="0"/>
          <a:fontRef idx="minor"/>
        </p:style>
        <p:txBody>
          <a:bodyPr lIns="90000" rIns="90000" tIns="45000" bIns="45000" anchor="ctr"/>
          <a:p>
            <a:pPr algn="ctr">
              <a:lnSpc>
                <a:spcPct val="100000"/>
              </a:lnSpc>
            </a:pPr>
            <a:r>
              <a:rPr b="1" lang="fr-FR" sz="2800" spc="-1" strike="noStrike">
                <a:solidFill>
                  <a:srgbClr val="ffffff"/>
                </a:solidFill>
                <a:latin typeface="Calibri"/>
                <a:ea typeface="DejaVu Sans"/>
              </a:rPr>
              <a:t>Proposition</a:t>
            </a:r>
            <a:endParaRPr b="0" lang="fr-FR" sz="2800" spc="-1" strike="noStrike">
              <a:latin typeface="Arial"/>
            </a:endParaRPr>
          </a:p>
        </p:txBody>
      </p:sp>
      <p:sp>
        <p:nvSpPr>
          <p:cNvPr id="389" name="CustomShape 8"/>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FE313223-AA8E-43DC-81C1-7E34F594AF4A}"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55" dur="indefinite" restart="never" nodeType="tmRoot">
          <p:childTnLst>
            <p:seq>
              <p:cTn id="56" dur="indefinite"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0" name="CustomShape 1"/>
          <p:cNvSpPr/>
          <p:nvPr/>
        </p:nvSpPr>
        <p:spPr>
          <a:xfrm>
            <a:off x="133560" y="158040"/>
            <a:ext cx="9788760" cy="2673720"/>
          </a:xfrm>
          <a:prstGeom prst="rect">
            <a:avLst/>
          </a:prstGeom>
          <a:solidFill>
            <a:schemeClr val="tx2">
              <a:lumMod val="40000"/>
              <a:lumOff val="60000"/>
            </a:schemeClr>
          </a:solidFill>
          <a:ln>
            <a:noFill/>
          </a:ln>
        </p:spPr>
        <p:style>
          <a:lnRef idx="0"/>
          <a:fillRef idx="0"/>
          <a:effectRef idx="0"/>
          <a:fontRef idx="minor"/>
        </p:style>
        <p:txBody>
          <a:bodyPr lIns="0" rIns="0" tIns="0" bIns="0" anchor="ctr"/>
          <a:p>
            <a:pPr algn="ctr">
              <a:lnSpc>
                <a:spcPct val="100000"/>
              </a:lnSpc>
            </a:pPr>
            <a:r>
              <a:rPr b="1" lang="fr-FR" sz="3600" spc="-1" strike="noStrike">
                <a:solidFill>
                  <a:srgbClr val="000000"/>
                </a:solidFill>
                <a:latin typeface="Calibri"/>
                <a:ea typeface="DejaVu Sans"/>
              </a:rPr>
              <a:t>Éventration périnéale</a:t>
            </a:r>
            <a:endParaRPr b="0" lang="fr-FR" sz="3600" spc="-1" strike="noStrike">
              <a:latin typeface="Arial"/>
            </a:endParaRPr>
          </a:p>
          <a:p>
            <a:pPr algn="ctr">
              <a:lnSpc>
                <a:spcPct val="100000"/>
              </a:lnSpc>
            </a:pPr>
            <a:r>
              <a:rPr b="1" lang="fr-FR" sz="3600" spc="-1" strike="noStrike">
                <a:solidFill>
                  <a:srgbClr val="000000"/>
                </a:solidFill>
                <a:latin typeface="Calibri"/>
                <a:ea typeface="DejaVu Sans"/>
              </a:rPr>
              <a:t>A la recherche d’une technique fiable, depuis un siècle ...</a:t>
            </a:r>
            <a:endParaRPr b="0" lang="fr-FR" sz="3600" spc="-1" strike="noStrike">
              <a:latin typeface="Arial"/>
            </a:endParaRPr>
          </a:p>
        </p:txBody>
      </p:sp>
      <p:pic>
        <p:nvPicPr>
          <p:cNvPr id="391" name="Image 288" descr=""/>
          <p:cNvPicPr/>
          <p:nvPr/>
        </p:nvPicPr>
        <p:blipFill>
          <a:blip r:embed="rId1"/>
          <a:stretch/>
        </p:blipFill>
        <p:spPr>
          <a:xfrm>
            <a:off x="125280" y="4773960"/>
            <a:ext cx="1380240" cy="777960"/>
          </a:xfrm>
          <a:prstGeom prst="rect">
            <a:avLst/>
          </a:prstGeom>
          <a:ln>
            <a:noFill/>
          </a:ln>
        </p:spPr>
      </p:pic>
      <p:pic>
        <p:nvPicPr>
          <p:cNvPr id="392" name="Image 289" descr=""/>
          <p:cNvPicPr/>
          <p:nvPr/>
        </p:nvPicPr>
        <p:blipFill>
          <a:blip r:embed="rId2"/>
          <a:stretch/>
        </p:blipFill>
        <p:spPr>
          <a:xfrm>
            <a:off x="8186760" y="4815000"/>
            <a:ext cx="1677240" cy="736920"/>
          </a:xfrm>
          <a:prstGeom prst="rect">
            <a:avLst/>
          </a:prstGeom>
          <a:ln>
            <a:noFill/>
          </a:ln>
        </p:spPr>
      </p:pic>
      <p:pic>
        <p:nvPicPr>
          <p:cNvPr id="393" name="Image 12" descr=""/>
          <p:cNvPicPr/>
          <p:nvPr/>
        </p:nvPicPr>
        <p:blipFill>
          <a:blip r:embed="rId3"/>
          <a:srcRect l="820" t="11535" r="0" b="7410"/>
          <a:stretch/>
        </p:blipFill>
        <p:spPr>
          <a:xfrm>
            <a:off x="3885480" y="4748400"/>
            <a:ext cx="1744200" cy="826920"/>
          </a:xfrm>
          <a:prstGeom prst="rect">
            <a:avLst/>
          </a:prstGeom>
          <a:ln>
            <a:noFill/>
          </a:ln>
        </p:spPr>
      </p:pic>
      <p:sp>
        <p:nvSpPr>
          <p:cNvPr id="394" name="CustomShape 2"/>
          <p:cNvSpPr/>
          <p:nvPr/>
        </p:nvSpPr>
        <p:spPr>
          <a:xfrm>
            <a:off x="208080" y="3139560"/>
            <a:ext cx="9655560" cy="1247760"/>
          </a:xfrm>
          <a:prstGeom prst="rect">
            <a:avLst/>
          </a:prstGeom>
          <a:noFill/>
          <a:ln>
            <a:noFill/>
          </a:ln>
        </p:spPr>
        <p:style>
          <a:lnRef idx="0"/>
          <a:fillRef idx="0"/>
          <a:effectRef idx="0"/>
          <a:fontRef idx="minor"/>
        </p:style>
        <p:txBody>
          <a:bodyPr lIns="90000" rIns="90000" tIns="45000" bIns="45000"/>
          <a:p>
            <a:pPr algn="ctr">
              <a:lnSpc>
                <a:spcPct val="100000"/>
              </a:lnSpc>
            </a:pPr>
            <a:r>
              <a:rPr b="0" lang="fr-FR" sz="2800" spc="-1" strike="noStrike">
                <a:solidFill>
                  <a:srgbClr val="000000"/>
                </a:solidFill>
                <a:latin typeface="Calibri"/>
                <a:ea typeface="Microsoft YaHei"/>
              </a:rPr>
              <a:t>MESH</a:t>
            </a:r>
            <a:endParaRPr b="0" lang="fr-FR" sz="2800" spc="-1" strike="noStrike">
              <a:latin typeface="Arial"/>
            </a:endParaRPr>
          </a:p>
          <a:p>
            <a:pPr algn="ctr">
              <a:lnSpc>
                <a:spcPct val="100000"/>
              </a:lnSpc>
            </a:pPr>
            <a:r>
              <a:rPr b="0" lang="fr-FR" sz="2800" spc="-1" strike="noStrike">
                <a:solidFill>
                  <a:srgbClr val="000000"/>
                </a:solidFill>
                <a:latin typeface="Calibri"/>
                <a:ea typeface="Microsoft YaHei"/>
              </a:rPr>
              <a:t>XVIIIème Symposium sur les prothèses pariétales </a:t>
            </a:r>
            <a:endParaRPr b="0" lang="fr-FR" sz="2800" spc="-1" strike="noStrike">
              <a:latin typeface="Arial"/>
            </a:endParaRPr>
          </a:p>
          <a:p>
            <a:pPr algn="ctr">
              <a:lnSpc>
                <a:spcPct val="100000"/>
              </a:lnSpc>
            </a:pPr>
            <a:r>
              <a:rPr b="0" lang="fr-FR" sz="1800" spc="-1" strike="noStrike">
                <a:solidFill>
                  <a:srgbClr val="000000"/>
                </a:solidFill>
                <a:latin typeface="Calibri"/>
                <a:ea typeface="Microsoft YaHei"/>
              </a:rPr>
              <a:t>Julia BERTHELOT, Jean Jacques TUECH, Haitham KHALIL</a:t>
            </a:r>
            <a:br/>
            <a:endParaRPr b="0" lang="fr-FR" sz="1800" spc="-1" strike="noStrike">
              <a:latin typeface="Arial"/>
            </a:endParaRPr>
          </a:p>
        </p:txBody>
      </p:sp>
    </p:spTree>
  </p:cSld>
  <p:timing>
    <p:tnLst>
      <p:par>
        <p:cTn id="57" dur="indefinite" restart="never" nodeType="tmRoot">
          <p:childTnLst>
            <p:seq>
              <p:cTn id="58"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CustomShape 1"/>
          <p:cNvSpPr/>
          <p:nvPr/>
        </p:nvSpPr>
        <p:spPr>
          <a:xfrm>
            <a:off x="503280" y="225720"/>
            <a:ext cx="9065160" cy="473760"/>
          </a:xfrm>
          <a:prstGeom prst="rect">
            <a:avLst/>
          </a:prstGeom>
          <a:noFill/>
          <a:ln>
            <a:noFill/>
          </a:ln>
        </p:spPr>
        <p:style>
          <a:lnRef idx="0"/>
          <a:fillRef idx="0"/>
          <a:effectRef idx="0"/>
          <a:fontRef idx="minor"/>
        </p:style>
      </p:sp>
      <p:sp>
        <p:nvSpPr>
          <p:cNvPr id="148" name="CustomShape 2"/>
          <p:cNvSpPr/>
          <p:nvPr/>
        </p:nvSpPr>
        <p:spPr>
          <a:xfrm>
            <a:off x="503280" y="1359000"/>
            <a:ext cx="5250240" cy="3022920"/>
          </a:xfrm>
          <a:prstGeom prst="rect">
            <a:avLst/>
          </a:prstGeom>
          <a:noFill/>
          <a:ln>
            <a:noFill/>
          </a:ln>
        </p:spPr>
        <p:style>
          <a:lnRef idx="0"/>
          <a:fillRef idx="0"/>
          <a:effectRef idx="0"/>
          <a:fontRef idx="minor"/>
        </p:style>
        <p:txBody>
          <a:bodyPr lIns="0" rIns="0" tIns="0" bIns="0"/>
          <a:p>
            <a:pPr marL="432000" indent="-318960">
              <a:lnSpc>
                <a:spcPct val="100000"/>
              </a:lnSpc>
              <a:spcBef>
                <a:spcPts val="1134"/>
              </a:spcBef>
              <a:buClr>
                <a:srgbClr val="000000"/>
              </a:buClr>
              <a:buSzPct val="45000"/>
              <a:buFont typeface="Wingdings" charset="2"/>
              <a:buChar char=""/>
            </a:pPr>
            <a:r>
              <a:rPr b="0" lang="fr-FR" sz="2800" spc="-1" strike="noStrike">
                <a:solidFill>
                  <a:srgbClr val="000000"/>
                </a:solidFill>
                <a:latin typeface="Calibri"/>
                <a:ea typeface="DejaVu Sans"/>
              </a:rPr>
              <a:t>Protrusion d’un organe à travers défect du plancher pelvien après chirurgie</a:t>
            </a:r>
            <a:endParaRPr b="0" lang="fr-FR" sz="2800" spc="-1" strike="noStrike">
              <a:latin typeface="Arial"/>
            </a:endParaRPr>
          </a:p>
          <a:p>
            <a:pPr>
              <a:lnSpc>
                <a:spcPct val="100000"/>
              </a:lnSpc>
              <a:spcBef>
                <a:spcPts val="1417"/>
              </a:spcBef>
            </a:pPr>
            <a:endParaRPr b="0" lang="fr-FR" sz="2800" spc="-1" strike="noStrike">
              <a:latin typeface="Arial"/>
            </a:endParaRPr>
          </a:p>
          <a:p>
            <a:pPr marL="432000" indent="-318960">
              <a:lnSpc>
                <a:spcPct val="100000"/>
              </a:lnSpc>
              <a:spcBef>
                <a:spcPts val="1134"/>
              </a:spcBef>
              <a:buClr>
                <a:srgbClr val="000000"/>
              </a:buClr>
              <a:buSzPct val="45000"/>
              <a:buFont typeface="Wingdings" charset="2"/>
              <a:buChar char=""/>
            </a:pPr>
            <a:r>
              <a:rPr b="0" lang="fr-FR" sz="2800" spc="-1" strike="noStrike">
                <a:solidFill>
                  <a:srgbClr val="000000"/>
                </a:solidFill>
                <a:latin typeface="Calibri"/>
                <a:ea typeface="DejaVu Sans"/>
              </a:rPr>
              <a:t>1ère réparation 1939 par Yeoman</a:t>
            </a:r>
            <a:r>
              <a:rPr b="0" lang="fr-FR" sz="2000" spc="-1" strike="noStrike">
                <a:solidFill>
                  <a:srgbClr val="000000"/>
                </a:solidFill>
                <a:latin typeface="Calibri"/>
                <a:ea typeface="DejaVu Sans"/>
              </a:rPr>
              <a:t> </a:t>
            </a:r>
            <a:endParaRPr b="0" lang="fr-FR" sz="2000" spc="-1" strike="noStrike">
              <a:latin typeface="Arial"/>
            </a:endParaRPr>
          </a:p>
        </p:txBody>
      </p:sp>
      <p:pic>
        <p:nvPicPr>
          <p:cNvPr id="149" name="Image 318" descr=""/>
          <p:cNvPicPr/>
          <p:nvPr/>
        </p:nvPicPr>
        <p:blipFill>
          <a:blip r:embed="rId1"/>
          <a:stretch/>
        </p:blipFill>
        <p:spPr>
          <a:xfrm>
            <a:off x="6407280" y="1350360"/>
            <a:ext cx="2903040" cy="3344040"/>
          </a:xfrm>
          <a:prstGeom prst="rect">
            <a:avLst/>
          </a:prstGeom>
          <a:ln>
            <a:noFill/>
          </a:ln>
        </p:spPr>
      </p:pic>
      <p:sp>
        <p:nvSpPr>
          <p:cNvPr id="150" name="CustomShape 3"/>
          <p:cNvSpPr/>
          <p:nvPr/>
        </p:nvSpPr>
        <p:spPr>
          <a:xfrm>
            <a:off x="288000" y="5159880"/>
            <a:ext cx="9569520" cy="289800"/>
          </a:xfrm>
          <a:prstGeom prst="rect">
            <a:avLst/>
          </a:prstGeom>
          <a:noFill/>
          <a:ln>
            <a:noFill/>
          </a:ln>
        </p:spPr>
        <p:style>
          <a:lnRef idx="0"/>
          <a:fillRef idx="0"/>
          <a:effectRef idx="0"/>
          <a:fontRef idx="minor"/>
        </p:style>
        <p:txBody>
          <a:bodyPr lIns="90000" rIns="90000" tIns="45000" bIns="45000"/>
          <a:p>
            <a:pPr>
              <a:lnSpc>
                <a:spcPct val="100000"/>
              </a:lnSpc>
            </a:pPr>
            <a:r>
              <a:rPr b="0" lang="fr-FR" sz="1200" spc="-1" strike="noStrike">
                <a:solidFill>
                  <a:srgbClr val="000000"/>
                </a:solidFill>
                <a:latin typeface="Calibri"/>
                <a:ea typeface="DejaVu Sans"/>
              </a:rPr>
              <a:t> </a:t>
            </a:r>
            <a:r>
              <a:rPr b="0" lang="fr-FR" sz="1200" spc="-1" strike="noStrike">
                <a:solidFill>
                  <a:srgbClr val="000000"/>
                </a:solidFill>
                <a:latin typeface="Calibri"/>
                <a:ea typeface="DejaVu Sans"/>
              </a:rPr>
              <a:t>F. C. Yeomans, « Levator hernia, perineal and pudendal », </a:t>
            </a:r>
            <a:r>
              <a:rPr b="0" i="1" lang="fr-FR" sz="1200" spc="-1" strike="noStrike">
                <a:solidFill>
                  <a:srgbClr val="000000"/>
                </a:solidFill>
                <a:latin typeface="Calibri"/>
                <a:ea typeface="DejaVu Sans"/>
              </a:rPr>
              <a:t>The American Journal of Surgery</a:t>
            </a:r>
            <a:r>
              <a:rPr b="0" lang="fr-FR" sz="1200" spc="-1" strike="noStrike">
                <a:solidFill>
                  <a:srgbClr val="000000"/>
                </a:solidFill>
                <a:latin typeface="Calibri"/>
                <a:ea typeface="DejaVu Sans"/>
              </a:rPr>
              <a:t>, vol. 43, no 3, p. 695‑697, mars 1939</a:t>
            </a:r>
            <a:endParaRPr b="0" lang="fr-FR" sz="1200" spc="-1" strike="noStrike">
              <a:latin typeface="Arial"/>
            </a:endParaRPr>
          </a:p>
        </p:txBody>
      </p:sp>
      <p:sp>
        <p:nvSpPr>
          <p:cNvPr id="151" name="CustomShape 4"/>
          <p:cNvSpPr/>
          <p:nvPr/>
        </p:nvSpPr>
        <p:spPr>
          <a:xfrm>
            <a:off x="2699640" y="864000"/>
            <a:ext cx="4675680" cy="493920"/>
          </a:xfrm>
          <a:prstGeom prst="rect">
            <a:avLst/>
          </a:prstGeom>
          <a:noFill/>
          <a:ln>
            <a:noFill/>
          </a:ln>
        </p:spPr>
        <p:style>
          <a:lnRef idx="0"/>
          <a:fillRef idx="0"/>
          <a:effectRef idx="0"/>
          <a:fontRef idx="minor"/>
        </p:style>
      </p:sp>
      <p:sp>
        <p:nvSpPr>
          <p:cNvPr id="152" name="CustomShape 5"/>
          <p:cNvSpPr/>
          <p:nvPr/>
        </p:nvSpPr>
        <p:spPr>
          <a:xfrm>
            <a:off x="2088000" y="288000"/>
            <a:ext cx="5901480" cy="495000"/>
          </a:xfrm>
          <a:prstGeom prst="rect">
            <a:avLst/>
          </a:prstGeom>
          <a:noFill/>
          <a:ln>
            <a:noFill/>
          </a:ln>
        </p:spPr>
        <p:style>
          <a:lnRef idx="0"/>
          <a:fillRef idx="0"/>
          <a:effectRef idx="0"/>
          <a:fontRef idx="minor"/>
        </p:style>
        <p:txBody>
          <a:bodyPr lIns="90000" rIns="90000" tIns="45000" bIns="45000"/>
          <a:p>
            <a:pPr marL="180000" algn="ctr">
              <a:lnSpc>
                <a:spcPct val="100000"/>
              </a:lnSpc>
            </a:pPr>
            <a:r>
              <a:rPr b="0" lang="fr-FR" sz="3200" spc="-1" strike="noStrike">
                <a:solidFill>
                  <a:srgbClr val="000000"/>
                </a:solidFill>
                <a:latin typeface="Calibri"/>
                <a:ea typeface="DejaVu Sans"/>
              </a:rPr>
              <a:t>Éventration périnéale (EP)</a:t>
            </a:r>
            <a:endParaRPr b="0" lang="fr-FR" sz="3200" spc="-1" strike="noStrike">
              <a:latin typeface="Arial"/>
            </a:endParaRPr>
          </a:p>
        </p:txBody>
      </p:sp>
      <p:sp>
        <p:nvSpPr>
          <p:cNvPr id="153" name="CustomShape 6"/>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61F07A8C-5869-4DC1-BB61-D5A94702DA93}"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4" name="Image 346" descr=""/>
          <p:cNvPicPr/>
          <p:nvPr/>
        </p:nvPicPr>
        <p:blipFill>
          <a:blip r:embed="rId1"/>
          <a:stretch/>
        </p:blipFill>
        <p:spPr>
          <a:xfrm>
            <a:off x="167760" y="1214280"/>
            <a:ext cx="4847400" cy="3378960"/>
          </a:xfrm>
          <a:prstGeom prst="rect">
            <a:avLst/>
          </a:prstGeom>
          <a:ln>
            <a:noFill/>
          </a:ln>
        </p:spPr>
      </p:pic>
      <p:sp>
        <p:nvSpPr>
          <p:cNvPr id="155" name="CustomShape 1"/>
          <p:cNvSpPr/>
          <p:nvPr/>
        </p:nvSpPr>
        <p:spPr>
          <a:xfrm>
            <a:off x="503280" y="22572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Anatomie</a:t>
            </a:r>
            <a:endParaRPr b="0" lang="fr-FR" sz="4400" spc="-1" strike="noStrike">
              <a:latin typeface="Arial"/>
            </a:endParaRPr>
          </a:p>
        </p:txBody>
      </p:sp>
      <p:sp>
        <p:nvSpPr>
          <p:cNvPr id="156" name="CustomShape 2"/>
          <p:cNvSpPr/>
          <p:nvPr/>
        </p:nvSpPr>
        <p:spPr>
          <a:xfrm>
            <a:off x="7727040" y="1106280"/>
            <a:ext cx="2060640" cy="368640"/>
          </a:xfrm>
          <a:prstGeom prst="rect">
            <a:avLst/>
          </a:prstGeom>
          <a:noFill/>
          <a:ln>
            <a:noFill/>
          </a:ln>
        </p:spPr>
        <p:style>
          <a:lnRef idx="0"/>
          <a:fillRef idx="0"/>
          <a:effectRef idx="0"/>
          <a:fontRef idx="minor"/>
        </p:style>
        <p:txBody>
          <a:bodyPr lIns="90000" rIns="90000" tIns="45000" bIns="45000"/>
          <a:p>
            <a:pPr>
              <a:lnSpc>
                <a:spcPct val="100000"/>
              </a:lnSpc>
            </a:pPr>
            <a:r>
              <a:rPr b="0" lang="fr-FR" sz="3200" spc="-1" strike="noStrike">
                <a:solidFill>
                  <a:srgbClr val="0066b3"/>
                </a:solidFill>
                <a:latin typeface="Calibri"/>
                <a:ea typeface="DejaVu Sans"/>
              </a:rPr>
              <a:t>Antérieure</a:t>
            </a:r>
            <a:endParaRPr b="0" lang="fr-FR" sz="3200" spc="-1" strike="noStrike">
              <a:latin typeface="Arial"/>
            </a:endParaRPr>
          </a:p>
        </p:txBody>
      </p:sp>
      <p:sp>
        <p:nvSpPr>
          <p:cNvPr id="157" name="CustomShape 3"/>
          <p:cNvSpPr/>
          <p:nvPr/>
        </p:nvSpPr>
        <p:spPr>
          <a:xfrm>
            <a:off x="7655040" y="4308840"/>
            <a:ext cx="2132640" cy="368640"/>
          </a:xfrm>
          <a:prstGeom prst="rect">
            <a:avLst/>
          </a:prstGeom>
          <a:noFill/>
          <a:ln>
            <a:noFill/>
          </a:ln>
        </p:spPr>
        <p:style>
          <a:lnRef idx="0"/>
          <a:fillRef idx="0"/>
          <a:effectRef idx="0"/>
          <a:fontRef idx="minor"/>
        </p:style>
        <p:txBody>
          <a:bodyPr lIns="90000" rIns="90000" tIns="45000" bIns="45000"/>
          <a:p>
            <a:pPr>
              <a:lnSpc>
                <a:spcPct val="100000"/>
              </a:lnSpc>
            </a:pPr>
            <a:r>
              <a:rPr b="0" lang="fr-FR" sz="3200" spc="-1" strike="noStrike">
                <a:solidFill>
                  <a:srgbClr val="ce181e"/>
                </a:solidFill>
                <a:latin typeface="Calibri"/>
                <a:ea typeface="DejaVu Sans"/>
              </a:rPr>
              <a:t>Postérieure</a:t>
            </a:r>
            <a:endParaRPr b="0" lang="fr-FR" sz="3200" spc="-1" strike="noStrike">
              <a:latin typeface="Arial"/>
            </a:endParaRPr>
          </a:p>
        </p:txBody>
      </p:sp>
      <p:grpSp>
        <p:nvGrpSpPr>
          <p:cNvPr id="158" name="Group 4"/>
          <p:cNvGrpSpPr/>
          <p:nvPr/>
        </p:nvGrpSpPr>
        <p:grpSpPr>
          <a:xfrm>
            <a:off x="2831400" y="1753560"/>
            <a:ext cx="1944360" cy="2646360"/>
            <a:chOff x="2831400" y="1753560"/>
            <a:chExt cx="1944360" cy="2646360"/>
          </a:xfrm>
        </p:grpSpPr>
        <p:sp>
          <p:nvSpPr>
            <p:cNvPr id="159" name="Line 5"/>
            <p:cNvSpPr/>
            <p:nvPr/>
          </p:nvSpPr>
          <p:spPr>
            <a:xfrm flipV="1">
              <a:off x="2975400" y="1753560"/>
              <a:ext cx="1800000" cy="540000"/>
            </a:xfrm>
            <a:prstGeom prst="line">
              <a:avLst/>
            </a:prstGeom>
            <a:ln w="29160">
              <a:solidFill>
                <a:srgbClr val="0066b3"/>
              </a:solidFill>
              <a:round/>
              <a:headEnd len="med" type="stealth" w="med"/>
            </a:ln>
          </p:spPr>
          <p:style>
            <a:lnRef idx="0"/>
            <a:fillRef idx="0"/>
            <a:effectRef idx="0"/>
            <a:fontRef idx="minor"/>
          </p:style>
        </p:sp>
        <p:sp>
          <p:nvSpPr>
            <p:cNvPr id="160" name="Line 6"/>
            <p:cNvSpPr/>
            <p:nvPr/>
          </p:nvSpPr>
          <p:spPr>
            <a:xfrm flipV="1">
              <a:off x="3479400" y="2131560"/>
              <a:ext cx="1296000" cy="270000"/>
            </a:xfrm>
            <a:prstGeom prst="line">
              <a:avLst/>
            </a:prstGeom>
            <a:ln w="29160">
              <a:solidFill>
                <a:srgbClr val="0066b3"/>
              </a:solidFill>
              <a:round/>
              <a:headEnd len="med" type="stealth" w="med"/>
            </a:ln>
          </p:spPr>
          <p:style>
            <a:lnRef idx="0"/>
            <a:fillRef idx="0"/>
            <a:effectRef idx="0"/>
            <a:fontRef idx="minor"/>
          </p:style>
        </p:sp>
        <p:sp>
          <p:nvSpPr>
            <p:cNvPr id="161" name="Line 7"/>
            <p:cNvSpPr/>
            <p:nvPr/>
          </p:nvSpPr>
          <p:spPr>
            <a:xfrm flipV="1">
              <a:off x="3335400" y="2509560"/>
              <a:ext cx="1440000" cy="108000"/>
            </a:xfrm>
            <a:prstGeom prst="line">
              <a:avLst/>
            </a:prstGeom>
            <a:ln w="29160">
              <a:solidFill>
                <a:srgbClr val="0066b3"/>
              </a:solidFill>
              <a:round/>
              <a:headEnd len="med" type="stealth" w="med"/>
            </a:ln>
          </p:spPr>
          <p:style>
            <a:lnRef idx="0"/>
            <a:fillRef idx="0"/>
            <a:effectRef idx="0"/>
            <a:fontRef idx="minor"/>
          </p:style>
        </p:sp>
        <p:sp>
          <p:nvSpPr>
            <p:cNvPr id="162" name="Line 8"/>
            <p:cNvSpPr/>
            <p:nvPr/>
          </p:nvSpPr>
          <p:spPr>
            <a:xfrm flipV="1">
              <a:off x="3407400" y="2873160"/>
              <a:ext cx="1368000" cy="122760"/>
            </a:xfrm>
            <a:prstGeom prst="line">
              <a:avLst/>
            </a:prstGeom>
            <a:ln w="29160">
              <a:solidFill>
                <a:srgbClr val="0066b3"/>
              </a:solidFill>
              <a:round/>
              <a:headEnd len="med" type="stealth" w="med"/>
            </a:ln>
          </p:spPr>
          <p:style>
            <a:lnRef idx="0"/>
            <a:fillRef idx="0"/>
            <a:effectRef idx="0"/>
            <a:fontRef idx="minor"/>
          </p:style>
        </p:sp>
        <p:sp>
          <p:nvSpPr>
            <p:cNvPr id="163" name="Line 9"/>
            <p:cNvSpPr/>
            <p:nvPr/>
          </p:nvSpPr>
          <p:spPr>
            <a:xfrm>
              <a:off x="3407400" y="3305520"/>
              <a:ext cx="1368000" cy="14400"/>
            </a:xfrm>
            <a:prstGeom prst="line">
              <a:avLst/>
            </a:prstGeom>
            <a:ln w="29160">
              <a:solidFill>
                <a:srgbClr val="ed1c24"/>
              </a:solidFill>
              <a:round/>
              <a:headEnd len="med" type="stealth" w="med"/>
            </a:ln>
          </p:spPr>
          <p:style>
            <a:lnRef idx="0"/>
            <a:fillRef idx="0"/>
            <a:effectRef idx="0"/>
            <a:fontRef idx="minor"/>
          </p:style>
        </p:sp>
        <p:sp>
          <p:nvSpPr>
            <p:cNvPr id="164" name="Line 10"/>
            <p:cNvSpPr/>
            <p:nvPr/>
          </p:nvSpPr>
          <p:spPr>
            <a:xfrm>
              <a:off x="2831400" y="3589920"/>
              <a:ext cx="1944360" cy="360"/>
            </a:xfrm>
            <a:prstGeom prst="line">
              <a:avLst/>
            </a:prstGeom>
            <a:ln w="29160">
              <a:solidFill>
                <a:srgbClr val="ed1c24"/>
              </a:solidFill>
              <a:round/>
              <a:headEnd len="med" type="stealth" w="med"/>
            </a:ln>
          </p:spPr>
          <p:style>
            <a:lnRef idx="0"/>
            <a:fillRef idx="0"/>
            <a:effectRef idx="0"/>
            <a:fontRef idx="minor"/>
          </p:style>
        </p:sp>
        <p:sp>
          <p:nvSpPr>
            <p:cNvPr id="165" name="Line 11"/>
            <p:cNvSpPr/>
            <p:nvPr/>
          </p:nvSpPr>
          <p:spPr>
            <a:xfrm>
              <a:off x="3695760" y="3805920"/>
              <a:ext cx="1080000" cy="108000"/>
            </a:xfrm>
            <a:prstGeom prst="line">
              <a:avLst/>
            </a:prstGeom>
            <a:ln w="29160">
              <a:solidFill>
                <a:srgbClr val="ed1c24"/>
              </a:solidFill>
              <a:round/>
              <a:headEnd len="med" type="stealth" w="med"/>
            </a:ln>
          </p:spPr>
          <p:style>
            <a:lnRef idx="0"/>
            <a:fillRef idx="0"/>
            <a:effectRef idx="0"/>
            <a:fontRef idx="minor"/>
          </p:style>
        </p:sp>
        <p:sp>
          <p:nvSpPr>
            <p:cNvPr id="166" name="Line 12"/>
            <p:cNvSpPr/>
            <p:nvPr/>
          </p:nvSpPr>
          <p:spPr>
            <a:xfrm>
              <a:off x="2975400" y="4129920"/>
              <a:ext cx="1800000" cy="270000"/>
            </a:xfrm>
            <a:prstGeom prst="line">
              <a:avLst/>
            </a:prstGeom>
            <a:ln w="29160">
              <a:solidFill>
                <a:srgbClr val="ed1c24"/>
              </a:solidFill>
              <a:round/>
              <a:headEnd len="med" type="stealth" w="med"/>
            </a:ln>
          </p:spPr>
          <p:style>
            <a:lnRef idx="0"/>
            <a:fillRef idx="0"/>
            <a:effectRef idx="0"/>
            <a:fontRef idx="minor"/>
          </p:style>
        </p:sp>
      </p:grpSp>
      <p:sp>
        <p:nvSpPr>
          <p:cNvPr id="167" name="CustomShape 13"/>
          <p:cNvSpPr/>
          <p:nvPr/>
        </p:nvSpPr>
        <p:spPr>
          <a:xfrm>
            <a:off x="4703760" y="1476720"/>
            <a:ext cx="3596040" cy="421920"/>
          </a:xfrm>
          <a:prstGeom prst="rect">
            <a:avLst/>
          </a:prstGeom>
          <a:noFill/>
          <a:ln>
            <a:noFill/>
          </a:ln>
        </p:spPr>
        <p:style>
          <a:lnRef idx="0"/>
          <a:fillRef idx="0"/>
          <a:effectRef idx="0"/>
          <a:fontRef idx="minor"/>
        </p:style>
        <p:txBody>
          <a:bodyPr lIns="90000" rIns="90000" tIns="45000" bIns="45000"/>
          <a:p>
            <a:pPr>
              <a:lnSpc>
                <a:spcPct val="100000"/>
              </a:lnSpc>
            </a:pPr>
            <a:r>
              <a:rPr b="0" lang="fr-FR" sz="2400" spc="-1" strike="noStrike">
                <a:solidFill>
                  <a:srgbClr val="000000"/>
                </a:solidFill>
                <a:latin typeface="Calibri"/>
                <a:ea typeface="DejaVu Sans"/>
              </a:rPr>
              <a:t>Muscle bulbo spongieux</a:t>
            </a:r>
            <a:endParaRPr b="0" lang="fr-FR" sz="2400" spc="-1" strike="noStrike">
              <a:latin typeface="Arial"/>
            </a:endParaRPr>
          </a:p>
        </p:txBody>
      </p:sp>
      <p:sp>
        <p:nvSpPr>
          <p:cNvPr id="168" name="CustomShape 14"/>
          <p:cNvSpPr/>
          <p:nvPr/>
        </p:nvSpPr>
        <p:spPr>
          <a:xfrm>
            <a:off x="4775760" y="1900440"/>
            <a:ext cx="3646440" cy="453240"/>
          </a:xfrm>
          <a:prstGeom prst="rect">
            <a:avLst/>
          </a:prstGeom>
          <a:noFill/>
          <a:ln>
            <a:noFill/>
          </a:ln>
        </p:spPr>
        <p:style>
          <a:lnRef idx="0"/>
          <a:fillRef idx="0"/>
          <a:effectRef idx="0"/>
          <a:fontRef idx="minor"/>
        </p:style>
        <p:txBody>
          <a:bodyPr lIns="0" rIns="0" tIns="0" bIns="0"/>
          <a:p>
            <a:pPr>
              <a:lnSpc>
                <a:spcPct val="100000"/>
              </a:lnSpc>
            </a:pPr>
            <a:r>
              <a:rPr b="0" lang="fr-FR" sz="2400" spc="-1" strike="noStrike">
                <a:solidFill>
                  <a:srgbClr val="000000"/>
                </a:solidFill>
                <a:latin typeface="Calibri"/>
                <a:ea typeface="DejaVu Sans"/>
              </a:rPr>
              <a:t>Muscle ischio caverneux</a:t>
            </a:r>
            <a:endParaRPr b="0" lang="fr-FR" sz="2400" spc="-1" strike="noStrike">
              <a:latin typeface="Arial"/>
            </a:endParaRPr>
          </a:p>
        </p:txBody>
      </p:sp>
      <p:sp>
        <p:nvSpPr>
          <p:cNvPr id="169" name="CustomShape 15"/>
          <p:cNvSpPr/>
          <p:nvPr/>
        </p:nvSpPr>
        <p:spPr>
          <a:xfrm>
            <a:off x="4683960" y="2232000"/>
            <a:ext cx="4962240" cy="520920"/>
          </a:xfrm>
          <a:prstGeom prst="rect">
            <a:avLst/>
          </a:prstGeom>
          <a:noFill/>
          <a:ln>
            <a:noFill/>
          </a:ln>
        </p:spPr>
        <p:style>
          <a:lnRef idx="0"/>
          <a:fillRef idx="0"/>
          <a:effectRef idx="0"/>
          <a:fontRef idx="minor"/>
        </p:style>
        <p:txBody>
          <a:bodyPr lIns="90000" rIns="90000" tIns="45000" bIns="45000"/>
          <a:p>
            <a:pPr>
              <a:lnSpc>
                <a:spcPct val="100000"/>
              </a:lnSpc>
            </a:pPr>
            <a:r>
              <a:rPr b="0" lang="fr-FR" sz="2400" spc="-1" strike="noStrike">
                <a:solidFill>
                  <a:srgbClr val="000000"/>
                </a:solidFill>
                <a:latin typeface="Calibri"/>
                <a:ea typeface="DejaVu Sans"/>
              </a:rPr>
              <a:t>Muscle transverse profond du périnée</a:t>
            </a:r>
            <a:endParaRPr b="0" lang="fr-FR" sz="2400" spc="-1" strike="noStrike">
              <a:latin typeface="Arial"/>
            </a:endParaRPr>
          </a:p>
        </p:txBody>
      </p:sp>
      <p:sp>
        <p:nvSpPr>
          <p:cNvPr id="170" name="CustomShape 16"/>
          <p:cNvSpPr/>
          <p:nvPr/>
        </p:nvSpPr>
        <p:spPr>
          <a:xfrm>
            <a:off x="4705560" y="2581560"/>
            <a:ext cx="5252040" cy="520920"/>
          </a:xfrm>
          <a:prstGeom prst="rect">
            <a:avLst/>
          </a:prstGeom>
          <a:noFill/>
          <a:ln>
            <a:noFill/>
          </a:ln>
        </p:spPr>
        <p:style>
          <a:lnRef idx="0"/>
          <a:fillRef idx="0"/>
          <a:effectRef idx="0"/>
          <a:fontRef idx="minor"/>
        </p:style>
        <p:txBody>
          <a:bodyPr lIns="90000" rIns="90000" tIns="45000" bIns="45000"/>
          <a:p>
            <a:pPr>
              <a:lnSpc>
                <a:spcPct val="100000"/>
              </a:lnSpc>
            </a:pPr>
            <a:r>
              <a:rPr b="0" lang="fr-FR" sz="2400" spc="-1" strike="noStrike">
                <a:solidFill>
                  <a:srgbClr val="000000"/>
                </a:solidFill>
                <a:latin typeface="Calibri"/>
                <a:ea typeface="DejaVu Sans"/>
              </a:rPr>
              <a:t>Muscle transverse superficiel du périnée</a:t>
            </a:r>
            <a:endParaRPr b="0" lang="fr-FR" sz="2400" spc="-1" strike="noStrike">
              <a:latin typeface="Arial"/>
            </a:endParaRPr>
          </a:p>
        </p:txBody>
      </p:sp>
      <p:sp>
        <p:nvSpPr>
          <p:cNvPr id="171" name="CustomShape 17"/>
          <p:cNvSpPr/>
          <p:nvPr/>
        </p:nvSpPr>
        <p:spPr>
          <a:xfrm>
            <a:off x="4705560" y="2995920"/>
            <a:ext cx="4028040" cy="421920"/>
          </a:xfrm>
          <a:prstGeom prst="rect">
            <a:avLst/>
          </a:prstGeom>
          <a:noFill/>
          <a:ln>
            <a:noFill/>
          </a:ln>
        </p:spPr>
        <p:style>
          <a:lnRef idx="0"/>
          <a:fillRef idx="0"/>
          <a:effectRef idx="0"/>
          <a:fontRef idx="minor"/>
        </p:style>
        <p:txBody>
          <a:bodyPr lIns="90000" rIns="90000" tIns="45000" bIns="45000"/>
          <a:p>
            <a:pPr>
              <a:lnSpc>
                <a:spcPct val="100000"/>
              </a:lnSpc>
            </a:pPr>
            <a:r>
              <a:rPr b="0" lang="fr-FR" sz="2400" spc="-1" strike="noStrike">
                <a:solidFill>
                  <a:srgbClr val="000000"/>
                </a:solidFill>
                <a:latin typeface="Calibri"/>
                <a:ea typeface="DejaVu Sans"/>
              </a:rPr>
              <a:t>Muscle élévateur de  l’anus</a:t>
            </a:r>
            <a:endParaRPr b="0" lang="fr-FR" sz="2400" spc="-1" strike="noStrike">
              <a:latin typeface="Arial"/>
            </a:endParaRPr>
          </a:p>
        </p:txBody>
      </p:sp>
      <p:sp>
        <p:nvSpPr>
          <p:cNvPr id="172" name="CustomShape 18"/>
          <p:cNvSpPr/>
          <p:nvPr/>
        </p:nvSpPr>
        <p:spPr>
          <a:xfrm>
            <a:off x="4705560" y="3312000"/>
            <a:ext cx="4170240" cy="309240"/>
          </a:xfrm>
          <a:prstGeom prst="rect">
            <a:avLst/>
          </a:prstGeom>
          <a:noFill/>
          <a:ln>
            <a:noFill/>
          </a:ln>
        </p:spPr>
        <p:style>
          <a:lnRef idx="0"/>
          <a:fillRef idx="0"/>
          <a:effectRef idx="0"/>
          <a:fontRef idx="minor"/>
        </p:style>
        <p:txBody>
          <a:bodyPr lIns="90000" rIns="90000" tIns="45000" bIns="45000"/>
          <a:p>
            <a:pPr>
              <a:lnSpc>
                <a:spcPct val="100000"/>
              </a:lnSpc>
            </a:pPr>
            <a:r>
              <a:rPr b="0" lang="fr-FR" sz="2400" spc="-1" strike="noStrike">
                <a:solidFill>
                  <a:srgbClr val="000000"/>
                </a:solidFill>
                <a:latin typeface="Calibri"/>
                <a:ea typeface="DejaVu Sans"/>
              </a:rPr>
              <a:t>Sphincter externe de l’anus </a:t>
            </a:r>
            <a:endParaRPr b="0" lang="fr-FR" sz="2400" spc="-1" strike="noStrike">
              <a:latin typeface="Arial"/>
            </a:endParaRPr>
          </a:p>
        </p:txBody>
      </p:sp>
      <p:sp>
        <p:nvSpPr>
          <p:cNvPr id="173" name="CustomShape 19"/>
          <p:cNvSpPr/>
          <p:nvPr/>
        </p:nvSpPr>
        <p:spPr>
          <a:xfrm>
            <a:off x="4680000" y="3672000"/>
            <a:ext cx="2603880" cy="291960"/>
          </a:xfrm>
          <a:prstGeom prst="rect">
            <a:avLst/>
          </a:prstGeom>
          <a:noFill/>
          <a:ln>
            <a:noFill/>
          </a:ln>
        </p:spPr>
        <p:style>
          <a:lnRef idx="0"/>
          <a:fillRef idx="0"/>
          <a:effectRef idx="0"/>
          <a:fontRef idx="minor"/>
        </p:style>
        <p:txBody>
          <a:bodyPr lIns="90000" rIns="90000" tIns="45000" bIns="45000"/>
          <a:p>
            <a:pPr>
              <a:lnSpc>
                <a:spcPct val="100000"/>
              </a:lnSpc>
            </a:pPr>
            <a:r>
              <a:rPr b="0" lang="fr-FR" sz="2400" spc="-1" strike="noStrike">
                <a:solidFill>
                  <a:srgbClr val="000000"/>
                </a:solidFill>
                <a:latin typeface="Calibri"/>
                <a:ea typeface="DejaVu Sans"/>
              </a:rPr>
              <a:t>Muscle glutéal</a:t>
            </a:r>
            <a:endParaRPr b="0" lang="fr-FR" sz="2400" spc="-1" strike="noStrike">
              <a:latin typeface="Arial"/>
            </a:endParaRPr>
          </a:p>
        </p:txBody>
      </p:sp>
      <p:sp>
        <p:nvSpPr>
          <p:cNvPr id="174" name="CustomShape 20"/>
          <p:cNvSpPr/>
          <p:nvPr/>
        </p:nvSpPr>
        <p:spPr>
          <a:xfrm>
            <a:off x="4680000" y="4129920"/>
            <a:ext cx="2824200" cy="291960"/>
          </a:xfrm>
          <a:prstGeom prst="rect">
            <a:avLst/>
          </a:prstGeom>
          <a:noFill/>
          <a:ln>
            <a:noFill/>
          </a:ln>
        </p:spPr>
        <p:style>
          <a:lnRef idx="0"/>
          <a:fillRef idx="0"/>
          <a:effectRef idx="0"/>
          <a:fontRef idx="minor"/>
        </p:style>
        <p:txBody>
          <a:bodyPr lIns="90000" rIns="90000" tIns="45000" bIns="45000"/>
          <a:p>
            <a:pPr>
              <a:lnSpc>
                <a:spcPct val="100000"/>
              </a:lnSpc>
            </a:pPr>
            <a:r>
              <a:rPr b="0" lang="fr-FR" sz="2400" spc="-1" strike="noStrike">
                <a:solidFill>
                  <a:srgbClr val="000000"/>
                </a:solidFill>
                <a:latin typeface="Calibri"/>
                <a:ea typeface="DejaVu Sans"/>
              </a:rPr>
              <a:t>Muscle coccygien</a:t>
            </a:r>
            <a:endParaRPr b="0" lang="fr-FR" sz="2400" spc="-1" strike="noStrike">
              <a:latin typeface="Arial"/>
            </a:endParaRPr>
          </a:p>
        </p:txBody>
      </p:sp>
      <p:sp>
        <p:nvSpPr>
          <p:cNvPr id="175" name="CustomShape 21"/>
          <p:cNvSpPr/>
          <p:nvPr/>
        </p:nvSpPr>
        <p:spPr>
          <a:xfrm>
            <a:off x="167760" y="997920"/>
            <a:ext cx="9691200" cy="2048400"/>
          </a:xfrm>
          <a:prstGeom prst="rect">
            <a:avLst/>
          </a:prstGeom>
          <a:noFill/>
          <a:ln cap="rnd" w="19080">
            <a:solidFill>
              <a:srgbClr val="3465a4"/>
            </a:solidFill>
            <a:custDash>
              <a:ds d="100000" sp="100000"/>
            </a:custDash>
            <a:round/>
          </a:ln>
        </p:spPr>
        <p:style>
          <a:lnRef idx="0"/>
          <a:fillRef idx="0"/>
          <a:effectRef idx="0"/>
          <a:fontRef idx="minor"/>
        </p:style>
      </p:sp>
      <p:sp>
        <p:nvSpPr>
          <p:cNvPr id="176" name="CustomShape 22"/>
          <p:cNvSpPr/>
          <p:nvPr/>
        </p:nvSpPr>
        <p:spPr>
          <a:xfrm rot="7200">
            <a:off x="163800" y="3096360"/>
            <a:ext cx="9691200" cy="1724040"/>
          </a:xfrm>
          <a:prstGeom prst="rect">
            <a:avLst/>
          </a:prstGeom>
          <a:noFill/>
          <a:ln cap="rnd" w="19080">
            <a:solidFill>
              <a:srgbClr val="ed1c24"/>
            </a:solidFill>
            <a:custDash>
              <a:ds d="100000" sp="100000"/>
            </a:custDash>
            <a:round/>
          </a:ln>
        </p:spPr>
        <p:style>
          <a:lnRef idx="0"/>
          <a:fillRef idx="0"/>
          <a:effectRef idx="0"/>
          <a:fontRef idx="minor"/>
        </p:style>
      </p:sp>
      <p:sp>
        <p:nvSpPr>
          <p:cNvPr id="177" name="CustomShape 23"/>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B45557AF-D84D-4997-8EF9-DD4DC73D79A0}"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CustomShape 1"/>
          <p:cNvSpPr/>
          <p:nvPr/>
        </p:nvSpPr>
        <p:spPr>
          <a:xfrm>
            <a:off x="503280" y="22572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Facteurs de risques</a:t>
            </a:r>
            <a:endParaRPr b="0" lang="fr-FR" sz="4400" spc="-1" strike="noStrike">
              <a:latin typeface="Arial"/>
            </a:endParaRPr>
          </a:p>
        </p:txBody>
      </p:sp>
      <p:pic>
        <p:nvPicPr>
          <p:cNvPr id="179" name="Image 375" descr=""/>
          <p:cNvPicPr/>
          <p:nvPr/>
        </p:nvPicPr>
        <p:blipFill>
          <a:blip r:embed="rId1"/>
          <a:stretch/>
        </p:blipFill>
        <p:spPr>
          <a:xfrm>
            <a:off x="433080" y="1083240"/>
            <a:ext cx="1146600" cy="1059840"/>
          </a:xfrm>
          <a:prstGeom prst="rect">
            <a:avLst/>
          </a:prstGeom>
          <a:ln>
            <a:noFill/>
          </a:ln>
        </p:spPr>
      </p:pic>
      <p:pic>
        <p:nvPicPr>
          <p:cNvPr id="180" name="Image 376" descr=""/>
          <p:cNvPicPr/>
          <p:nvPr/>
        </p:nvPicPr>
        <p:blipFill>
          <a:blip r:embed="rId2"/>
          <a:stretch/>
        </p:blipFill>
        <p:spPr>
          <a:xfrm>
            <a:off x="2015640" y="1112400"/>
            <a:ext cx="1660320" cy="1005840"/>
          </a:xfrm>
          <a:prstGeom prst="rect">
            <a:avLst/>
          </a:prstGeom>
          <a:ln>
            <a:noFill/>
          </a:ln>
        </p:spPr>
      </p:pic>
      <p:pic>
        <p:nvPicPr>
          <p:cNvPr id="181" name="Image 377" descr=""/>
          <p:cNvPicPr/>
          <p:nvPr/>
        </p:nvPicPr>
        <p:blipFill>
          <a:blip r:embed="rId3"/>
          <a:stretch/>
        </p:blipFill>
        <p:spPr>
          <a:xfrm>
            <a:off x="3985200" y="1137600"/>
            <a:ext cx="1698480" cy="980640"/>
          </a:xfrm>
          <a:prstGeom prst="rect">
            <a:avLst/>
          </a:prstGeom>
          <a:ln>
            <a:noFill/>
          </a:ln>
        </p:spPr>
      </p:pic>
      <p:pic>
        <p:nvPicPr>
          <p:cNvPr id="182" name="Image 378" descr=""/>
          <p:cNvPicPr/>
          <p:nvPr/>
        </p:nvPicPr>
        <p:blipFill>
          <a:blip r:embed="rId4"/>
          <a:stretch/>
        </p:blipFill>
        <p:spPr>
          <a:xfrm>
            <a:off x="359280" y="3189600"/>
            <a:ext cx="1330560" cy="1371600"/>
          </a:xfrm>
          <a:prstGeom prst="rect">
            <a:avLst/>
          </a:prstGeom>
          <a:ln>
            <a:noFill/>
          </a:ln>
        </p:spPr>
      </p:pic>
      <p:pic>
        <p:nvPicPr>
          <p:cNvPr id="183" name="Image 379" descr=""/>
          <p:cNvPicPr/>
          <p:nvPr/>
        </p:nvPicPr>
        <p:blipFill>
          <a:blip r:embed="rId5"/>
          <a:stretch/>
        </p:blipFill>
        <p:spPr>
          <a:xfrm>
            <a:off x="2159280" y="3267720"/>
            <a:ext cx="1290960" cy="1293480"/>
          </a:xfrm>
          <a:prstGeom prst="rect">
            <a:avLst/>
          </a:prstGeom>
          <a:ln>
            <a:noFill/>
          </a:ln>
        </p:spPr>
      </p:pic>
      <p:pic>
        <p:nvPicPr>
          <p:cNvPr id="184" name="Image 380" descr=""/>
          <p:cNvPicPr/>
          <p:nvPr/>
        </p:nvPicPr>
        <p:blipFill>
          <a:blip r:embed="rId6"/>
          <a:stretch/>
        </p:blipFill>
        <p:spPr>
          <a:xfrm>
            <a:off x="4120920" y="3282840"/>
            <a:ext cx="1489320" cy="1215000"/>
          </a:xfrm>
          <a:prstGeom prst="rect">
            <a:avLst/>
          </a:prstGeom>
          <a:ln>
            <a:noFill/>
          </a:ln>
        </p:spPr>
      </p:pic>
      <p:pic>
        <p:nvPicPr>
          <p:cNvPr id="185" name="Image 381" descr=""/>
          <p:cNvPicPr/>
          <p:nvPr/>
        </p:nvPicPr>
        <p:blipFill>
          <a:blip r:embed="rId7"/>
          <a:stretch/>
        </p:blipFill>
        <p:spPr>
          <a:xfrm>
            <a:off x="7846560" y="3343680"/>
            <a:ext cx="1832760" cy="1140480"/>
          </a:xfrm>
          <a:prstGeom prst="rect">
            <a:avLst/>
          </a:prstGeom>
          <a:ln>
            <a:noFill/>
          </a:ln>
        </p:spPr>
      </p:pic>
      <p:pic>
        <p:nvPicPr>
          <p:cNvPr id="186" name="Image 382" descr=""/>
          <p:cNvPicPr/>
          <p:nvPr/>
        </p:nvPicPr>
        <p:blipFill>
          <a:blip r:embed="rId8"/>
          <a:stretch/>
        </p:blipFill>
        <p:spPr>
          <a:xfrm>
            <a:off x="5974560" y="3336480"/>
            <a:ext cx="1650960" cy="1285920"/>
          </a:xfrm>
          <a:prstGeom prst="rect">
            <a:avLst/>
          </a:prstGeom>
          <a:ln>
            <a:noFill/>
          </a:ln>
        </p:spPr>
      </p:pic>
      <p:sp>
        <p:nvSpPr>
          <p:cNvPr id="187" name="CustomShape 2"/>
          <p:cNvSpPr/>
          <p:nvPr/>
        </p:nvSpPr>
        <p:spPr>
          <a:xfrm>
            <a:off x="427680" y="2319480"/>
            <a:ext cx="1008360" cy="287640"/>
          </a:xfrm>
          <a:prstGeom prst="rect">
            <a:avLst/>
          </a:prstGeom>
          <a:noFill/>
          <a:ln>
            <a:noFill/>
          </a:ln>
        </p:spPr>
        <p:style>
          <a:lnRef idx="0"/>
          <a:fillRef idx="0"/>
          <a:effectRef idx="0"/>
          <a:fontRef idx="minor"/>
        </p:style>
        <p:txBody>
          <a:bodyPr lIns="90000" rIns="90000" tIns="45000" bIns="45000"/>
          <a:p>
            <a:pPr>
              <a:lnSpc>
                <a:spcPct val="100000"/>
              </a:lnSpc>
            </a:pPr>
            <a:r>
              <a:rPr b="0" lang="fr-FR" sz="2000" spc="-1" strike="noStrike">
                <a:solidFill>
                  <a:srgbClr val="000000"/>
                </a:solidFill>
                <a:latin typeface="Calibri"/>
                <a:ea typeface="DejaVu Sans"/>
              </a:rPr>
              <a:t>obésité</a:t>
            </a:r>
            <a:endParaRPr b="0" lang="fr-FR" sz="2000" spc="-1" strike="noStrike">
              <a:latin typeface="Arial"/>
            </a:endParaRPr>
          </a:p>
        </p:txBody>
      </p:sp>
      <p:sp>
        <p:nvSpPr>
          <p:cNvPr id="188" name="CustomShape 3"/>
          <p:cNvSpPr/>
          <p:nvPr/>
        </p:nvSpPr>
        <p:spPr>
          <a:xfrm>
            <a:off x="1943640" y="2305440"/>
            <a:ext cx="1724400" cy="349200"/>
          </a:xfrm>
          <a:prstGeom prst="rect">
            <a:avLst/>
          </a:prstGeom>
          <a:noFill/>
          <a:ln>
            <a:noFill/>
          </a:ln>
        </p:spPr>
        <p:style>
          <a:lnRef idx="0"/>
          <a:fillRef idx="0"/>
          <a:effectRef idx="0"/>
          <a:fontRef idx="minor"/>
        </p:style>
        <p:txBody>
          <a:bodyPr lIns="90000" rIns="90000" tIns="45000" bIns="45000"/>
          <a:p>
            <a:pPr>
              <a:lnSpc>
                <a:spcPct val="100000"/>
              </a:lnSpc>
            </a:pPr>
            <a:r>
              <a:rPr b="0" lang="fr-FR" sz="2000" spc="-1" strike="noStrike">
                <a:solidFill>
                  <a:srgbClr val="000000"/>
                </a:solidFill>
                <a:latin typeface="Calibri"/>
                <a:ea typeface="DejaVu Sans"/>
              </a:rPr>
              <a:t>hystérectomie</a:t>
            </a:r>
            <a:endParaRPr b="0" lang="fr-FR" sz="2000" spc="-1" strike="noStrike">
              <a:latin typeface="Arial"/>
            </a:endParaRPr>
          </a:p>
        </p:txBody>
      </p:sp>
      <p:sp>
        <p:nvSpPr>
          <p:cNvPr id="189" name="CustomShape 4"/>
          <p:cNvSpPr/>
          <p:nvPr/>
        </p:nvSpPr>
        <p:spPr>
          <a:xfrm>
            <a:off x="4175280" y="2319480"/>
            <a:ext cx="1436760" cy="287640"/>
          </a:xfrm>
          <a:prstGeom prst="rect">
            <a:avLst/>
          </a:prstGeom>
          <a:noFill/>
          <a:ln>
            <a:noFill/>
          </a:ln>
        </p:spPr>
        <p:style>
          <a:lnRef idx="0"/>
          <a:fillRef idx="0"/>
          <a:effectRef idx="0"/>
          <a:fontRef idx="minor"/>
        </p:style>
        <p:txBody>
          <a:bodyPr lIns="90000" rIns="90000" tIns="45000" bIns="45000"/>
          <a:p>
            <a:pPr>
              <a:lnSpc>
                <a:spcPct val="100000"/>
              </a:lnSpc>
            </a:pPr>
            <a:r>
              <a:rPr b="0" lang="fr-FR" sz="2000" spc="-1" strike="noStrike">
                <a:solidFill>
                  <a:srgbClr val="000000"/>
                </a:solidFill>
                <a:latin typeface="Calibri"/>
                <a:ea typeface="DejaVu Sans"/>
              </a:rPr>
              <a:t>bassin large</a:t>
            </a:r>
            <a:endParaRPr b="0" lang="fr-FR" sz="2000" spc="-1" strike="noStrike">
              <a:latin typeface="Arial"/>
            </a:endParaRPr>
          </a:p>
        </p:txBody>
      </p:sp>
      <p:sp>
        <p:nvSpPr>
          <p:cNvPr id="190" name="CustomShape 5"/>
          <p:cNvSpPr/>
          <p:nvPr/>
        </p:nvSpPr>
        <p:spPr>
          <a:xfrm>
            <a:off x="5903280" y="2305080"/>
            <a:ext cx="2010600" cy="720720"/>
          </a:xfrm>
          <a:prstGeom prst="rect">
            <a:avLst/>
          </a:prstGeom>
          <a:noFill/>
          <a:ln>
            <a:noFill/>
          </a:ln>
        </p:spPr>
        <p:style>
          <a:lnRef idx="0"/>
          <a:fillRef idx="0"/>
          <a:effectRef idx="0"/>
          <a:fontRef idx="minor"/>
        </p:style>
        <p:txBody>
          <a:bodyPr lIns="90000" rIns="90000" tIns="45000" bIns="45000"/>
          <a:p>
            <a:pPr>
              <a:lnSpc>
                <a:spcPct val="100000"/>
              </a:lnSpc>
            </a:pPr>
            <a:r>
              <a:rPr b="0" lang="fr-FR" sz="2000" spc="-1" strike="noStrike">
                <a:solidFill>
                  <a:srgbClr val="000000"/>
                </a:solidFill>
                <a:latin typeface="Calibri"/>
                <a:ea typeface="DejaVu Sans"/>
              </a:rPr>
              <a:t>exérèse élargie</a:t>
            </a:r>
            <a:endParaRPr b="0" lang="fr-FR" sz="2000" spc="-1" strike="noStrike">
              <a:latin typeface="Arial"/>
            </a:endParaRPr>
          </a:p>
          <a:p>
            <a:pPr>
              <a:lnSpc>
                <a:spcPct val="100000"/>
              </a:lnSpc>
            </a:pPr>
            <a:r>
              <a:rPr b="0" lang="fr-FR" sz="2000" spc="-1" strike="noStrike">
                <a:solidFill>
                  <a:srgbClr val="000000"/>
                </a:solidFill>
                <a:latin typeface="Calibri"/>
                <a:ea typeface="DejaVu Sans"/>
              </a:rPr>
              <a:t>pas de fermeture </a:t>
            </a:r>
            <a:endParaRPr b="0" lang="fr-FR" sz="2000" spc="-1" strike="noStrike">
              <a:latin typeface="Arial"/>
            </a:endParaRPr>
          </a:p>
          <a:p>
            <a:pPr>
              <a:lnSpc>
                <a:spcPct val="100000"/>
              </a:lnSpc>
            </a:pPr>
            <a:r>
              <a:rPr b="0" lang="fr-FR" sz="2000" spc="-1" strike="noStrike">
                <a:solidFill>
                  <a:srgbClr val="000000"/>
                </a:solidFill>
                <a:latin typeface="Calibri"/>
                <a:ea typeface="DejaVu Sans"/>
              </a:rPr>
              <a:t>du péritoine</a:t>
            </a:r>
            <a:endParaRPr b="0" lang="fr-FR" sz="2000" spc="-1" strike="noStrike">
              <a:latin typeface="Arial"/>
            </a:endParaRPr>
          </a:p>
        </p:txBody>
      </p:sp>
      <p:sp>
        <p:nvSpPr>
          <p:cNvPr id="191" name="CustomShape 6"/>
          <p:cNvSpPr/>
          <p:nvPr/>
        </p:nvSpPr>
        <p:spPr>
          <a:xfrm>
            <a:off x="8167320" y="2319480"/>
            <a:ext cx="1476360" cy="287640"/>
          </a:xfrm>
          <a:prstGeom prst="rect">
            <a:avLst/>
          </a:prstGeom>
          <a:noFill/>
          <a:ln>
            <a:noFill/>
          </a:ln>
        </p:spPr>
        <p:style>
          <a:lnRef idx="0"/>
          <a:fillRef idx="0"/>
          <a:effectRef idx="0"/>
          <a:fontRef idx="minor"/>
        </p:style>
        <p:txBody>
          <a:bodyPr lIns="90000" rIns="90000" tIns="45000" bIns="45000"/>
          <a:p>
            <a:pPr>
              <a:lnSpc>
                <a:spcPct val="100000"/>
              </a:lnSpc>
            </a:pPr>
            <a:r>
              <a:rPr b="0" lang="fr-FR" sz="2000" spc="-1" strike="noStrike">
                <a:solidFill>
                  <a:srgbClr val="000000"/>
                </a:solidFill>
                <a:latin typeface="Calibri"/>
                <a:ea typeface="DejaVu Sans"/>
              </a:rPr>
              <a:t>cœlioscopie</a:t>
            </a:r>
            <a:endParaRPr b="0" lang="fr-FR" sz="2000" spc="-1" strike="noStrike">
              <a:latin typeface="Arial"/>
            </a:endParaRPr>
          </a:p>
        </p:txBody>
      </p:sp>
      <p:sp>
        <p:nvSpPr>
          <p:cNvPr id="192" name="CustomShape 7"/>
          <p:cNvSpPr/>
          <p:nvPr/>
        </p:nvSpPr>
        <p:spPr>
          <a:xfrm>
            <a:off x="136440" y="4688640"/>
            <a:ext cx="1875960" cy="287640"/>
          </a:xfrm>
          <a:prstGeom prst="rect">
            <a:avLst/>
          </a:prstGeom>
          <a:noFill/>
          <a:ln>
            <a:noFill/>
          </a:ln>
        </p:spPr>
        <p:style>
          <a:lnRef idx="0"/>
          <a:fillRef idx="0"/>
          <a:effectRef idx="0"/>
          <a:fontRef idx="minor"/>
        </p:style>
        <p:txBody>
          <a:bodyPr lIns="90000" rIns="90000" tIns="45000" bIns="45000"/>
          <a:p>
            <a:pPr>
              <a:lnSpc>
                <a:spcPct val="100000"/>
              </a:lnSpc>
            </a:pPr>
            <a:r>
              <a:rPr b="0" lang="fr-FR" sz="2000" spc="-1" strike="noStrike">
                <a:solidFill>
                  <a:srgbClr val="000000"/>
                </a:solidFill>
                <a:latin typeface="Calibri"/>
                <a:ea typeface="DejaVu Sans"/>
              </a:rPr>
              <a:t>mésentère long</a:t>
            </a:r>
            <a:endParaRPr b="0" lang="fr-FR" sz="2000" spc="-1" strike="noStrike">
              <a:latin typeface="Arial"/>
            </a:endParaRPr>
          </a:p>
        </p:txBody>
      </p:sp>
      <p:sp>
        <p:nvSpPr>
          <p:cNvPr id="193" name="CustomShape 8"/>
          <p:cNvSpPr/>
          <p:nvPr/>
        </p:nvSpPr>
        <p:spPr>
          <a:xfrm>
            <a:off x="2081520" y="4701240"/>
            <a:ext cx="1802520" cy="287640"/>
          </a:xfrm>
          <a:prstGeom prst="rect">
            <a:avLst/>
          </a:prstGeom>
          <a:noFill/>
          <a:ln>
            <a:noFill/>
          </a:ln>
        </p:spPr>
        <p:style>
          <a:lnRef idx="0"/>
          <a:fillRef idx="0"/>
          <a:effectRef idx="0"/>
          <a:fontRef idx="minor"/>
        </p:style>
        <p:txBody>
          <a:bodyPr lIns="90000" rIns="90000" tIns="45000" bIns="45000"/>
          <a:p>
            <a:pPr>
              <a:lnSpc>
                <a:spcPct val="100000"/>
              </a:lnSpc>
            </a:pPr>
            <a:r>
              <a:rPr b="0" lang="fr-FR" sz="2000" spc="-1" strike="noStrike">
                <a:solidFill>
                  <a:srgbClr val="000000"/>
                </a:solidFill>
                <a:latin typeface="Calibri"/>
                <a:ea typeface="DejaVu Sans"/>
              </a:rPr>
              <a:t>coccygectomie</a:t>
            </a:r>
            <a:endParaRPr b="0" lang="fr-FR" sz="2000" spc="-1" strike="noStrike">
              <a:latin typeface="Arial"/>
            </a:endParaRPr>
          </a:p>
        </p:txBody>
      </p:sp>
      <p:sp>
        <p:nvSpPr>
          <p:cNvPr id="194" name="CustomShape 9"/>
          <p:cNvSpPr/>
          <p:nvPr/>
        </p:nvSpPr>
        <p:spPr>
          <a:xfrm>
            <a:off x="4103280" y="4688640"/>
            <a:ext cx="1292760" cy="287640"/>
          </a:xfrm>
          <a:prstGeom prst="rect">
            <a:avLst/>
          </a:prstGeom>
          <a:noFill/>
          <a:ln>
            <a:noFill/>
          </a:ln>
        </p:spPr>
        <p:style>
          <a:lnRef idx="0"/>
          <a:fillRef idx="0"/>
          <a:effectRef idx="0"/>
          <a:fontRef idx="minor"/>
        </p:style>
        <p:txBody>
          <a:bodyPr lIns="90000" rIns="90000" tIns="45000" bIns="45000"/>
          <a:p>
            <a:pPr>
              <a:lnSpc>
                <a:spcPct val="100000"/>
              </a:lnSpc>
            </a:pPr>
            <a:r>
              <a:rPr b="0" lang="fr-FR" sz="2000" spc="-1" strike="noStrike">
                <a:solidFill>
                  <a:srgbClr val="000000"/>
                </a:solidFill>
                <a:latin typeface="Calibri"/>
                <a:ea typeface="DejaVu Sans"/>
              </a:rPr>
              <a:t>tabagisme</a:t>
            </a:r>
            <a:endParaRPr b="0" lang="fr-FR" sz="2000" spc="-1" strike="noStrike">
              <a:latin typeface="Arial"/>
            </a:endParaRPr>
          </a:p>
        </p:txBody>
      </p:sp>
      <p:sp>
        <p:nvSpPr>
          <p:cNvPr id="195" name="CustomShape 10"/>
          <p:cNvSpPr/>
          <p:nvPr/>
        </p:nvSpPr>
        <p:spPr>
          <a:xfrm>
            <a:off x="5542560" y="4688640"/>
            <a:ext cx="2318400" cy="348840"/>
          </a:xfrm>
          <a:prstGeom prst="rect">
            <a:avLst/>
          </a:prstGeom>
          <a:noFill/>
          <a:ln>
            <a:noFill/>
          </a:ln>
        </p:spPr>
        <p:style>
          <a:lnRef idx="0"/>
          <a:fillRef idx="0"/>
          <a:effectRef idx="0"/>
          <a:fontRef idx="minor"/>
        </p:style>
        <p:txBody>
          <a:bodyPr lIns="90000" rIns="90000" tIns="45000" bIns="45000"/>
          <a:p>
            <a:pPr>
              <a:lnSpc>
                <a:spcPct val="100000"/>
              </a:lnSpc>
            </a:pPr>
            <a:r>
              <a:rPr b="0" lang="fr-FR" sz="2000" spc="-1" strike="noStrike">
                <a:solidFill>
                  <a:srgbClr val="000000"/>
                </a:solidFill>
                <a:latin typeface="Calibri"/>
                <a:ea typeface="DejaVu Sans"/>
              </a:rPr>
              <a:t>infections périnéales</a:t>
            </a:r>
            <a:endParaRPr b="0" lang="fr-FR" sz="2000" spc="-1" strike="noStrike">
              <a:latin typeface="Arial"/>
            </a:endParaRPr>
          </a:p>
        </p:txBody>
      </p:sp>
      <p:sp>
        <p:nvSpPr>
          <p:cNvPr id="196" name="CustomShape 11"/>
          <p:cNvSpPr/>
          <p:nvPr/>
        </p:nvSpPr>
        <p:spPr>
          <a:xfrm>
            <a:off x="7990560" y="4688640"/>
            <a:ext cx="1856520" cy="287640"/>
          </a:xfrm>
          <a:prstGeom prst="rect">
            <a:avLst/>
          </a:prstGeom>
          <a:noFill/>
          <a:ln>
            <a:noFill/>
          </a:ln>
        </p:spPr>
        <p:style>
          <a:lnRef idx="0"/>
          <a:fillRef idx="0"/>
          <a:effectRef idx="0"/>
          <a:fontRef idx="minor"/>
        </p:style>
        <p:txBody>
          <a:bodyPr lIns="90000" rIns="90000" tIns="45000" bIns="45000"/>
          <a:p>
            <a:pPr>
              <a:lnSpc>
                <a:spcPct val="100000"/>
              </a:lnSpc>
            </a:pPr>
            <a:r>
              <a:rPr b="0" lang="fr-FR" sz="2000" spc="-1" strike="noStrike">
                <a:solidFill>
                  <a:srgbClr val="000000"/>
                </a:solidFill>
                <a:latin typeface="Calibri"/>
                <a:ea typeface="DejaVu Sans"/>
              </a:rPr>
              <a:t>radiothérapie</a:t>
            </a:r>
            <a:endParaRPr b="0" lang="fr-FR" sz="2000" spc="-1" strike="noStrike">
              <a:latin typeface="Arial"/>
            </a:endParaRPr>
          </a:p>
        </p:txBody>
      </p:sp>
      <p:pic>
        <p:nvPicPr>
          <p:cNvPr id="197" name="Image 393" descr=""/>
          <p:cNvPicPr/>
          <p:nvPr/>
        </p:nvPicPr>
        <p:blipFill>
          <a:blip r:embed="rId9"/>
          <a:stretch/>
        </p:blipFill>
        <p:spPr>
          <a:xfrm>
            <a:off x="5831280" y="1107000"/>
            <a:ext cx="1804680" cy="950040"/>
          </a:xfrm>
          <a:prstGeom prst="rect">
            <a:avLst/>
          </a:prstGeom>
          <a:ln>
            <a:noFill/>
          </a:ln>
        </p:spPr>
      </p:pic>
      <p:pic>
        <p:nvPicPr>
          <p:cNvPr id="198" name="Image 394" descr=""/>
          <p:cNvPicPr/>
          <p:nvPr/>
        </p:nvPicPr>
        <p:blipFill>
          <a:blip r:embed="rId10"/>
          <a:stretch/>
        </p:blipFill>
        <p:spPr>
          <a:xfrm>
            <a:off x="7992360" y="1053360"/>
            <a:ext cx="1650960" cy="1125720"/>
          </a:xfrm>
          <a:prstGeom prst="rect">
            <a:avLst/>
          </a:prstGeom>
          <a:ln>
            <a:noFill/>
          </a:ln>
        </p:spPr>
      </p:pic>
      <p:sp>
        <p:nvSpPr>
          <p:cNvPr id="199" name="CustomShape 12"/>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342F2433-124B-46B1-9D6D-C1181B794E9C}"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CustomShape 1"/>
          <p:cNvSpPr/>
          <p:nvPr/>
        </p:nvSpPr>
        <p:spPr>
          <a:xfrm>
            <a:off x="503280" y="22572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Incidence</a:t>
            </a:r>
            <a:endParaRPr b="0" lang="fr-FR" sz="4400" spc="-1" strike="noStrike">
              <a:latin typeface="Arial"/>
            </a:endParaRPr>
          </a:p>
        </p:txBody>
      </p:sp>
      <p:sp>
        <p:nvSpPr>
          <p:cNvPr id="201" name="CustomShape 2"/>
          <p:cNvSpPr/>
          <p:nvPr/>
        </p:nvSpPr>
        <p:spPr>
          <a:xfrm>
            <a:off x="1296720" y="3749040"/>
            <a:ext cx="1808640" cy="426240"/>
          </a:xfrm>
          <a:prstGeom prst="rect">
            <a:avLst/>
          </a:prstGeom>
          <a:noFill/>
          <a:ln>
            <a:noFill/>
          </a:ln>
        </p:spPr>
        <p:style>
          <a:lnRef idx="0"/>
          <a:fillRef idx="0"/>
          <a:effectRef idx="0"/>
          <a:fontRef idx="minor"/>
        </p:style>
        <p:txBody>
          <a:bodyPr lIns="0" rIns="0" tIns="0" bIns="0"/>
          <a:p>
            <a:pPr>
              <a:lnSpc>
                <a:spcPct val="100000"/>
              </a:lnSpc>
              <a:spcBef>
                <a:spcPts val="1417"/>
              </a:spcBef>
            </a:pPr>
            <a:r>
              <a:rPr b="1" lang="fr-FR" sz="2400" spc="-1" strike="noStrike">
                <a:solidFill>
                  <a:srgbClr val="000000"/>
                </a:solidFill>
                <a:latin typeface="Calibri"/>
                <a:ea typeface="DejaVu Sans"/>
              </a:rPr>
              <a:t>Sous-estimée</a:t>
            </a:r>
            <a:endParaRPr b="0" lang="fr-FR" sz="2400" spc="-1" strike="noStrike">
              <a:latin typeface="Arial"/>
            </a:endParaRPr>
          </a:p>
          <a:p>
            <a:pPr>
              <a:lnSpc>
                <a:spcPct val="100000"/>
              </a:lnSpc>
              <a:spcBef>
                <a:spcPts val="1417"/>
              </a:spcBef>
            </a:pPr>
            <a:endParaRPr b="0" lang="fr-FR" sz="2400" spc="-1" strike="noStrike">
              <a:latin typeface="Arial"/>
            </a:endParaRPr>
          </a:p>
          <a:p>
            <a:pPr>
              <a:lnSpc>
                <a:spcPct val="100000"/>
              </a:lnSpc>
              <a:spcBef>
                <a:spcPts val="1417"/>
              </a:spcBef>
            </a:pPr>
            <a:endParaRPr b="0" lang="fr-FR" sz="2400" spc="-1" strike="noStrike">
              <a:latin typeface="Arial"/>
            </a:endParaRPr>
          </a:p>
        </p:txBody>
      </p:sp>
      <p:sp>
        <p:nvSpPr>
          <p:cNvPr id="202" name="CustomShape 3"/>
          <p:cNvSpPr/>
          <p:nvPr/>
        </p:nvSpPr>
        <p:spPr>
          <a:xfrm>
            <a:off x="3687840" y="3317040"/>
            <a:ext cx="2229120" cy="435960"/>
          </a:xfrm>
          <a:prstGeom prst="rect">
            <a:avLst/>
          </a:prstGeom>
          <a:noFill/>
          <a:ln>
            <a:noFill/>
          </a:ln>
        </p:spPr>
        <p:style>
          <a:lnRef idx="0"/>
          <a:fillRef idx="0"/>
          <a:effectRef idx="0"/>
          <a:fontRef idx="minor"/>
        </p:style>
        <p:txBody>
          <a:bodyPr lIns="90000" rIns="90000" tIns="45000" bIns="45000"/>
          <a:p>
            <a:pPr>
              <a:lnSpc>
                <a:spcPct val="100000"/>
              </a:lnSpc>
            </a:pPr>
            <a:r>
              <a:rPr b="0" lang="fr-FR" sz="2400" spc="-1" strike="noStrike">
                <a:solidFill>
                  <a:srgbClr val="000000"/>
                </a:solidFill>
                <a:latin typeface="Calibri"/>
                <a:ea typeface="DejaVu Sans"/>
              </a:rPr>
              <a:t>Défaut de suivi</a:t>
            </a:r>
            <a:endParaRPr b="0" lang="fr-FR" sz="2400" spc="-1" strike="noStrike">
              <a:latin typeface="Arial"/>
            </a:endParaRPr>
          </a:p>
        </p:txBody>
      </p:sp>
      <p:sp>
        <p:nvSpPr>
          <p:cNvPr id="203" name="CustomShape 4"/>
          <p:cNvSpPr/>
          <p:nvPr/>
        </p:nvSpPr>
        <p:spPr>
          <a:xfrm>
            <a:off x="3687840" y="3755520"/>
            <a:ext cx="4059720" cy="429480"/>
          </a:xfrm>
          <a:prstGeom prst="rect">
            <a:avLst/>
          </a:prstGeom>
          <a:noFill/>
          <a:ln>
            <a:noFill/>
          </a:ln>
        </p:spPr>
        <p:style>
          <a:lnRef idx="0"/>
          <a:fillRef idx="0"/>
          <a:effectRef idx="0"/>
          <a:fontRef idx="minor"/>
        </p:style>
        <p:txBody>
          <a:bodyPr lIns="90000" rIns="90000" tIns="45000" bIns="45000"/>
          <a:p>
            <a:pPr>
              <a:lnSpc>
                <a:spcPct val="100000"/>
              </a:lnSpc>
            </a:pPr>
            <a:r>
              <a:rPr b="0" lang="fr-FR" sz="2400" spc="-1" strike="noStrike">
                <a:solidFill>
                  <a:srgbClr val="000000"/>
                </a:solidFill>
                <a:latin typeface="Calibri"/>
                <a:ea typeface="DejaVu Sans"/>
              </a:rPr>
              <a:t>Éventrations asymptomatiques </a:t>
            </a:r>
            <a:endParaRPr b="0" lang="fr-FR" sz="2400" spc="-1" strike="noStrike">
              <a:latin typeface="Arial"/>
            </a:endParaRPr>
          </a:p>
        </p:txBody>
      </p:sp>
      <p:sp>
        <p:nvSpPr>
          <p:cNvPr id="204" name="CustomShape 5"/>
          <p:cNvSpPr/>
          <p:nvPr/>
        </p:nvSpPr>
        <p:spPr>
          <a:xfrm>
            <a:off x="1369800" y="2162160"/>
            <a:ext cx="1650960" cy="751680"/>
          </a:xfrm>
          <a:prstGeom prst="rect">
            <a:avLst/>
          </a:prstGeom>
          <a:solidFill>
            <a:srgbClr val="d4e7fb"/>
          </a:solidFill>
          <a:ln>
            <a:noFill/>
          </a:ln>
        </p:spPr>
        <p:style>
          <a:lnRef idx="0"/>
          <a:fillRef idx="0"/>
          <a:effectRef idx="0"/>
          <a:fontRef idx="minor"/>
        </p:style>
        <p:txBody>
          <a:bodyPr wrap="none" lIns="90000" rIns="90000" tIns="45000" bIns="45000" anchor="ctr"/>
          <a:p>
            <a:pPr algn="ctr">
              <a:lnSpc>
                <a:spcPct val="100000"/>
              </a:lnSpc>
            </a:pPr>
            <a:r>
              <a:rPr b="0" lang="fr-FR" sz="2400" spc="-1" strike="noStrike">
                <a:solidFill>
                  <a:srgbClr val="000000"/>
                </a:solidFill>
                <a:latin typeface="Calibri"/>
                <a:ea typeface="DejaVu Sans"/>
              </a:rPr>
              <a:t>AAP</a:t>
            </a:r>
            <a:endParaRPr b="0" lang="fr-FR" sz="2400" spc="-1" strike="noStrike">
              <a:latin typeface="Arial"/>
            </a:endParaRPr>
          </a:p>
          <a:p>
            <a:pPr algn="ctr">
              <a:lnSpc>
                <a:spcPct val="100000"/>
              </a:lnSpc>
            </a:pPr>
            <a:r>
              <a:rPr b="0" lang="fr-FR" sz="2400" spc="-1" strike="noStrike">
                <a:solidFill>
                  <a:srgbClr val="000000"/>
                </a:solidFill>
                <a:latin typeface="Calibri"/>
                <a:ea typeface="DejaVu Sans"/>
              </a:rPr>
              <a:t>0,2 à 12%</a:t>
            </a:r>
            <a:endParaRPr b="0" lang="fr-FR" sz="2400" spc="-1" strike="noStrike">
              <a:latin typeface="Arial"/>
            </a:endParaRPr>
          </a:p>
        </p:txBody>
      </p:sp>
      <p:sp>
        <p:nvSpPr>
          <p:cNvPr id="205" name="CustomShape 6"/>
          <p:cNvSpPr/>
          <p:nvPr/>
        </p:nvSpPr>
        <p:spPr>
          <a:xfrm>
            <a:off x="4279680" y="2163960"/>
            <a:ext cx="1446120" cy="751320"/>
          </a:xfrm>
          <a:prstGeom prst="rect">
            <a:avLst/>
          </a:prstGeom>
          <a:solidFill>
            <a:srgbClr val="d4e7fb"/>
          </a:solidFill>
          <a:ln>
            <a:noFill/>
          </a:ln>
        </p:spPr>
        <p:style>
          <a:lnRef idx="0"/>
          <a:fillRef idx="0"/>
          <a:effectRef idx="0"/>
          <a:fontRef idx="minor"/>
        </p:style>
        <p:txBody>
          <a:bodyPr wrap="none" lIns="90000" rIns="90000" tIns="45000" bIns="45000" anchor="ctr"/>
          <a:p>
            <a:pPr algn="ctr">
              <a:lnSpc>
                <a:spcPct val="100000"/>
              </a:lnSpc>
            </a:pPr>
            <a:r>
              <a:rPr b="0" lang="fr-FR" sz="2400" spc="-1" strike="noStrike">
                <a:solidFill>
                  <a:srgbClr val="000000"/>
                </a:solidFill>
                <a:latin typeface="Calibri"/>
                <a:ea typeface="DejaVu Sans"/>
              </a:rPr>
              <a:t>EX PELV</a:t>
            </a:r>
            <a:endParaRPr b="0" lang="fr-FR" sz="2400" spc="-1" strike="noStrike">
              <a:latin typeface="Arial"/>
            </a:endParaRPr>
          </a:p>
          <a:p>
            <a:pPr algn="ctr">
              <a:lnSpc>
                <a:spcPct val="100000"/>
              </a:lnSpc>
            </a:pPr>
            <a:r>
              <a:rPr b="0" lang="fr-FR" sz="2400" spc="-1" strike="noStrike">
                <a:solidFill>
                  <a:srgbClr val="000000"/>
                </a:solidFill>
                <a:latin typeface="Calibri"/>
                <a:ea typeface="DejaVu Sans"/>
              </a:rPr>
              <a:t>3 %</a:t>
            </a:r>
            <a:endParaRPr b="0" lang="fr-FR" sz="2400" spc="-1" strike="noStrike">
              <a:latin typeface="Arial"/>
            </a:endParaRPr>
          </a:p>
        </p:txBody>
      </p:sp>
      <p:sp>
        <p:nvSpPr>
          <p:cNvPr id="206" name="CustomShape 7"/>
          <p:cNvSpPr/>
          <p:nvPr/>
        </p:nvSpPr>
        <p:spPr>
          <a:xfrm>
            <a:off x="7052040" y="2163960"/>
            <a:ext cx="1508400" cy="751320"/>
          </a:xfrm>
          <a:prstGeom prst="rect">
            <a:avLst/>
          </a:prstGeom>
          <a:solidFill>
            <a:srgbClr val="d4e7fb"/>
          </a:solidFill>
          <a:ln>
            <a:noFill/>
          </a:ln>
        </p:spPr>
        <p:style>
          <a:lnRef idx="0"/>
          <a:fillRef idx="0"/>
          <a:effectRef idx="0"/>
          <a:fontRef idx="minor"/>
        </p:style>
        <p:txBody>
          <a:bodyPr wrap="none" lIns="90000" rIns="90000" tIns="45000" bIns="45000" anchor="ctr"/>
          <a:p>
            <a:pPr algn="ctr">
              <a:lnSpc>
                <a:spcPct val="100000"/>
              </a:lnSpc>
            </a:pPr>
            <a:r>
              <a:rPr b="0" lang="fr-FR" sz="2400" spc="-1" strike="noStrike">
                <a:solidFill>
                  <a:srgbClr val="000000"/>
                </a:solidFill>
                <a:latin typeface="Calibri"/>
                <a:ea typeface="DejaVu Sans"/>
              </a:rPr>
              <a:t>ELAPE</a:t>
            </a:r>
            <a:endParaRPr b="0" lang="fr-FR" sz="2400" spc="-1" strike="noStrike">
              <a:latin typeface="Arial"/>
            </a:endParaRPr>
          </a:p>
          <a:p>
            <a:pPr algn="ctr">
              <a:lnSpc>
                <a:spcPct val="100000"/>
              </a:lnSpc>
            </a:pPr>
            <a:r>
              <a:rPr b="0" lang="fr-FR" sz="2400" spc="-1" strike="noStrike">
                <a:solidFill>
                  <a:srgbClr val="000000"/>
                </a:solidFill>
                <a:latin typeface="Calibri"/>
                <a:ea typeface="DejaVu Sans"/>
              </a:rPr>
              <a:t>5,5 à 30%</a:t>
            </a:r>
            <a:endParaRPr b="0" lang="fr-FR" sz="2400" spc="-1" strike="noStrike">
              <a:latin typeface="Arial"/>
            </a:endParaRPr>
          </a:p>
        </p:txBody>
      </p:sp>
      <p:sp>
        <p:nvSpPr>
          <p:cNvPr id="207" name="Line 8"/>
          <p:cNvSpPr/>
          <p:nvPr/>
        </p:nvSpPr>
        <p:spPr>
          <a:xfrm>
            <a:off x="0" y="0"/>
            <a:ext cx="360" cy="360"/>
          </a:xfrm>
          <a:prstGeom prst="line">
            <a:avLst/>
          </a:prstGeom>
          <a:ln>
            <a:noFill/>
          </a:ln>
        </p:spPr>
        <p:style>
          <a:lnRef idx="0"/>
          <a:fillRef idx="0"/>
          <a:effectRef idx="0"/>
          <a:fontRef idx="minor"/>
        </p:style>
      </p:sp>
      <p:sp>
        <p:nvSpPr>
          <p:cNvPr id="208" name="Line 9"/>
          <p:cNvSpPr/>
          <p:nvPr/>
        </p:nvSpPr>
        <p:spPr>
          <a:xfrm>
            <a:off x="0" y="0"/>
            <a:ext cx="360" cy="360"/>
          </a:xfrm>
          <a:prstGeom prst="line">
            <a:avLst/>
          </a:prstGeom>
          <a:ln>
            <a:noFill/>
          </a:ln>
        </p:spPr>
        <p:style>
          <a:lnRef idx="0"/>
          <a:fillRef idx="0"/>
          <a:effectRef idx="0"/>
          <a:fontRef idx="minor"/>
        </p:style>
      </p:sp>
      <p:sp>
        <p:nvSpPr>
          <p:cNvPr id="209" name="Line 10"/>
          <p:cNvSpPr/>
          <p:nvPr/>
        </p:nvSpPr>
        <p:spPr>
          <a:xfrm>
            <a:off x="0" y="0"/>
            <a:ext cx="360" cy="360"/>
          </a:xfrm>
          <a:prstGeom prst="line">
            <a:avLst/>
          </a:prstGeom>
          <a:ln>
            <a:noFill/>
          </a:ln>
        </p:spPr>
        <p:style>
          <a:lnRef idx="0"/>
          <a:fillRef idx="0"/>
          <a:effectRef idx="0"/>
          <a:fontRef idx="minor"/>
        </p:style>
      </p:sp>
      <p:sp>
        <p:nvSpPr>
          <p:cNvPr id="210" name="Line 11"/>
          <p:cNvSpPr/>
          <p:nvPr/>
        </p:nvSpPr>
        <p:spPr>
          <a:xfrm>
            <a:off x="0" y="0"/>
            <a:ext cx="360" cy="360"/>
          </a:xfrm>
          <a:prstGeom prst="line">
            <a:avLst/>
          </a:prstGeom>
          <a:ln>
            <a:noFill/>
          </a:ln>
        </p:spPr>
        <p:style>
          <a:lnRef idx="0"/>
          <a:fillRef idx="0"/>
          <a:effectRef idx="0"/>
          <a:fontRef idx="minor"/>
        </p:style>
      </p:sp>
      <p:sp>
        <p:nvSpPr>
          <p:cNvPr id="211" name="CustomShape 12"/>
          <p:cNvSpPr/>
          <p:nvPr/>
        </p:nvSpPr>
        <p:spPr>
          <a:xfrm>
            <a:off x="225360" y="5042520"/>
            <a:ext cx="9210960" cy="293040"/>
          </a:xfrm>
          <a:prstGeom prst="rect">
            <a:avLst/>
          </a:prstGeom>
          <a:noFill/>
          <a:ln>
            <a:noFill/>
          </a:ln>
        </p:spPr>
        <p:style>
          <a:lnRef idx="0"/>
          <a:fillRef idx="0"/>
          <a:effectRef idx="0"/>
          <a:fontRef idx="minor"/>
        </p:style>
        <p:txBody>
          <a:bodyPr lIns="90000" rIns="90000" tIns="45000" bIns="45000"/>
          <a:p>
            <a:pPr>
              <a:lnSpc>
                <a:spcPct val="100000"/>
              </a:lnSpc>
            </a:pPr>
            <a:r>
              <a:rPr b="0" lang="fr-FR" sz="1400" spc="-1" strike="noStrike">
                <a:solidFill>
                  <a:srgbClr val="000000"/>
                </a:solidFill>
                <a:latin typeface="Calibri"/>
                <a:ea typeface="Arial"/>
              </a:rPr>
              <a:t>A. E. Sayers, R. K. Patel, et I. A. Hunter, «</a:t>
            </a:r>
            <a:r>
              <a:rPr b="0" i="1" lang="fr-FR" sz="1400" spc="-1" strike="noStrike">
                <a:solidFill>
                  <a:srgbClr val="000000"/>
                </a:solidFill>
                <a:latin typeface="Calibri"/>
                <a:ea typeface="Arial"/>
              </a:rPr>
              <a:t> Perineal hernia formation following extralevator abdominoperineal excision</a:t>
            </a:r>
            <a:r>
              <a:rPr b="0" lang="fr-FR" sz="1400" spc="-1" strike="noStrike">
                <a:solidFill>
                  <a:srgbClr val="000000"/>
                </a:solidFill>
                <a:latin typeface="Calibri"/>
                <a:ea typeface="Arial"/>
              </a:rPr>
              <a:t> », </a:t>
            </a:r>
            <a:r>
              <a:rPr b="0" i="1" lang="fr-FR" sz="1400" spc="-1" strike="noStrike">
                <a:solidFill>
                  <a:srgbClr val="000000"/>
                </a:solidFill>
                <a:latin typeface="Calibri"/>
                <a:ea typeface="Arial"/>
              </a:rPr>
              <a:t>Colorectal Dis</a:t>
            </a:r>
            <a:r>
              <a:rPr b="0" lang="fr-FR" sz="1400" spc="-1" strike="noStrike">
                <a:solidFill>
                  <a:srgbClr val="000000"/>
                </a:solidFill>
                <a:latin typeface="Calibri"/>
                <a:ea typeface="Arial"/>
              </a:rPr>
              <a:t>, vol. 17, n</a:t>
            </a:r>
            <a:r>
              <a:rPr b="0" lang="fr-FR" sz="1400" spc="-1" strike="noStrike" baseline="12000">
                <a:solidFill>
                  <a:srgbClr val="000000"/>
                </a:solidFill>
                <a:latin typeface="Calibri"/>
                <a:ea typeface="Arial"/>
              </a:rPr>
              <a:t>o</a:t>
            </a:r>
            <a:r>
              <a:rPr b="0" lang="fr-FR" sz="1400" spc="-1" strike="noStrike">
                <a:solidFill>
                  <a:srgbClr val="000000"/>
                </a:solidFill>
                <a:latin typeface="Calibri"/>
                <a:ea typeface="Arial"/>
              </a:rPr>
              <a:t> 4, p. 351‑355, avr. 2015</a:t>
            </a:r>
            <a:endParaRPr b="0" lang="fr-FR" sz="1400" spc="-1" strike="noStrike">
              <a:latin typeface="Arial"/>
            </a:endParaRPr>
          </a:p>
        </p:txBody>
      </p:sp>
      <p:sp>
        <p:nvSpPr>
          <p:cNvPr id="212" name="CustomShape 13"/>
          <p:cNvSpPr/>
          <p:nvPr/>
        </p:nvSpPr>
        <p:spPr>
          <a:xfrm>
            <a:off x="3687840" y="4187520"/>
            <a:ext cx="3597840" cy="476640"/>
          </a:xfrm>
          <a:prstGeom prst="rect">
            <a:avLst/>
          </a:prstGeom>
          <a:noFill/>
          <a:ln>
            <a:noFill/>
          </a:ln>
        </p:spPr>
        <p:style>
          <a:lnRef idx="0"/>
          <a:fillRef idx="0"/>
          <a:effectRef idx="0"/>
          <a:fontRef idx="minor"/>
        </p:style>
        <p:txBody>
          <a:bodyPr lIns="90000" rIns="90000" tIns="45000" bIns="45000"/>
          <a:p>
            <a:pPr>
              <a:lnSpc>
                <a:spcPct val="100000"/>
              </a:lnSpc>
            </a:pPr>
            <a:r>
              <a:rPr b="0" lang="fr-FR" sz="2400" spc="-1" strike="noStrike">
                <a:solidFill>
                  <a:srgbClr val="000000"/>
                </a:solidFill>
                <a:latin typeface="Calibri"/>
                <a:ea typeface="DejaVu Sans"/>
              </a:rPr>
              <a:t>Cœlioscopie et ELAPE   </a:t>
            </a:r>
            <a:endParaRPr b="0" lang="fr-FR" sz="2400" spc="-1" strike="noStrike">
              <a:latin typeface="Arial"/>
            </a:endParaRPr>
          </a:p>
        </p:txBody>
      </p:sp>
      <p:sp>
        <p:nvSpPr>
          <p:cNvPr id="213" name="CustomShape 14"/>
          <p:cNvSpPr/>
          <p:nvPr/>
        </p:nvSpPr>
        <p:spPr>
          <a:xfrm flipH="1">
            <a:off x="2164680" y="1139760"/>
            <a:ext cx="2765160" cy="971640"/>
          </a:xfrm>
          <a:custGeom>
            <a:avLst/>
            <a:gdLst/>
            <a:ahLst/>
            <a:rect l="l" t="t" r="r" b="b"/>
            <a:pathLst>
              <a:path w="21600" h="21600">
                <a:moveTo>
                  <a:pt x="0" y="0"/>
                </a:moveTo>
                <a:lnTo>
                  <a:pt x="21600" y="21600"/>
                </a:lnTo>
              </a:path>
            </a:pathLst>
          </a:custGeom>
          <a:noFill/>
          <a:ln>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214" name="CustomShape 15"/>
          <p:cNvSpPr/>
          <p:nvPr/>
        </p:nvSpPr>
        <p:spPr>
          <a:xfrm flipH="1">
            <a:off x="4998600" y="1116720"/>
            <a:ext cx="10800" cy="1029240"/>
          </a:xfrm>
          <a:custGeom>
            <a:avLst/>
            <a:gdLst/>
            <a:ahLst/>
            <a:rect l="l" t="t" r="r" b="b"/>
            <a:pathLst>
              <a:path w="21600" h="21600">
                <a:moveTo>
                  <a:pt x="0" y="0"/>
                </a:moveTo>
                <a:lnTo>
                  <a:pt x="21600" y="21600"/>
                </a:lnTo>
              </a:path>
            </a:pathLst>
          </a:custGeom>
          <a:noFill/>
          <a:ln>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215" name="CustomShape 16"/>
          <p:cNvSpPr/>
          <p:nvPr/>
        </p:nvSpPr>
        <p:spPr>
          <a:xfrm>
            <a:off x="5080320" y="1139760"/>
            <a:ext cx="2696040" cy="983160"/>
          </a:xfrm>
          <a:custGeom>
            <a:avLst/>
            <a:gdLst/>
            <a:ahLst/>
            <a:rect l="l" t="t" r="r" b="b"/>
            <a:pathLst>
              <a:path w="21600" h="21600">
                <a:moveTo>
                  <a:pt x="0" y="0"/>
                </a:moveTo>
                <a:lnTo>
                  <a:pt x="21600" y="21600"/>
                </a:lnTo>
              </a:path>
            </a:pathLst>
          </a:custGeom>
          <a:noFill/>
          <a:ln>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216" name="CustomShape 17"/>
          <p:cNvSpPr/>
          <p:nvPr/>
        </p:nvSpPr>
        <p:spPr>
          <a:xfrm>
            <a:off x="3149280" y="4109040"/>
            <a:ext cx="519840" cy="297360"/>
          </a:xfrm>
          <a:custGeom>
            <a:avLst/>
            <a:gdLst/>
            <a:ahLst/>
            <a:rect l="l" t="t" r="r" b="b"/>
            <a:pathLst>
              <a:path w="21600" h="21600">
                <a:moveTo>
                  <a:pt x="0" y="0"/>
                </a:moveTo>
                <a:lnTo>
                  <a:pt x="21600" y="21600"/>
                </a:lnTo>
              </a:path>
            </a:pathLst>
          </a:custGeom>
          <a:noFill/>
          <a:ln>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217" name="CustomShape 18"/>
          <p:cNvSpPr/>
          <p:nvPr/>
        </p:nvSpPr>
        <p:spPr>
          <a:xfrm>
            <a:off x="3114000" y="3962880"/>
            <a:ext cx="540000" cy="3240"/>
          </a:xfrm>
          <a:custGeom>
            <a:avLst/>
            <a:gdLst/>
            <a:ahLst/>
            <a:rect l="l" t="t" r="r" b="b"/>
            <a:pathLst>
              <a:path w="21600" h="21600">
                <a:moveTo>
                  <a:pt x="0" y="0"/>
                </a:moveTo>
                <a:lnTo>
                  <a:pt x="21600" y="21600"/>
                </a:lnTo>
              </a:path>
            </a:pathLst>
          </a:custGeom>
          <a:noFill/>
          <a:ln>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218" name="CustomShape 19"/>
          <p:cNvSpPr/>
          <p:nvPr/>
        </p:nvSpPr>
        <p:spPr>
          <a:xfrm flipV="1">
            <a:off x="3141000" y="3565440"/>
            <a:ext cx="539640" cy="249480"/>
          </a:xfrm>
          <a:custGeom>
            <a:avLst/>
            <a:gdLst/>
            <a:ahLst/>
            <a:rect l="l" t="t" r="r" b="b"/>
            <a:pathLst>
              <a:path w="21600" h="21600">
                <a:moveTo>
                  <a:pt x="0" y="0"/>
                </a:moveTo>
                <a:lnTo>
                  <a:pt x="21600" y="21600"/>
                </a:lnTo>
              </a:path>
            </a:pathLst>
          </a:custGeom>
          <a:noFill/>
          <a:ln>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219" name="CustomShape 20"/>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D36EB75C-3730-4581-9376-93A64AB55AC8}"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CustomShape 1"/>
          <p:cNvSpPr/>
          <p:nvPr/>
        </p:nvSpPr>
        <p:spPr>
          <a:xfrm>
            <a:off x="503280" y="14400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Diagnostic</a:t>
            </a:r>
            <a:endParaRPr b="0" lang="fr-FR" sz="4400" spc="-1" strike="noStrike">
              <a:latin typeface="Arial"/>
            </a:endParaRPr>
          </a:p>
        </p:txBody>
      </p:sp>
      <p:sp>
        <p:nvSpPr>
          <p:cNvPr id="221" name="CustomShape 2"/>
          <p:cNvSpPr/>
          <p:nvPr/>
        </p:nvSpPr>
        <p:spPr>
          <a:xfrm>
            <a:off x="429840" y="1267920"/>
            <a:ext cx="2993760" cy="2283480"/>
          </a:xfrm>
          <a:prstGeom prst="rect">
            <a:avLst/>
          </a:prstGeom>
          <a:solidFill>
            <a:srgbClr val="d4e7fb"/>
          </a:solidFill>
          <a:ln>
            <a:noFill/>
          </a:ln>
        </p:spPr>
        <p:style>
          <a:lnRef idx="0"/>
          <a:fillRef idx="0"/>
          <a:effectRef idx="0"/>
          <a:fontRef idx="minor"/>
        </p:style>
        <p:txBody>
          <a:bodyPr lIns="90000" rIns="90000" tIns="45000" bIns="45000"/>
          <a:p>
            <a:pPr algn="ctr">
              <a:lnSpc>
                <a:spcPct val="100000"/>
              </a:lnSpc>
              <a:spcBef>
                <a:spcPts val="283"/>
              </a:spcBef>
              <a:spcAft>
                <a:spcPts val="283"/>
              </a:spcAft>
            </a:pPr>
            <a:r>
              <a:rPr b="0" lang="fr-FR" sz="2400" spc="-1" strike="noStrike">
                <a:solidFill>
                  <a:srgbClr val="000000"/>
                </a:solidFill>
                <a:latin typeface="Calibri"/>
                <a:ea typeface="DejaVu Sans"/>
              </a:rPr>
              <a:t>Masse périnéale</a:t>
            </a:r>
            <a:endParaRPr b="0" lang="fr-FR" sz="2400" spc="-1" strike="noStrike">
              <a:latin typeface="Arial"/>
            </a:endParaRPr>
          </a:p>
          <a:p>
            <a:pPr algn="ctr">
              <a:lnSpc>
                <a:spcPct val="100000"/>
              </a:lnSpc>
              <a:spcBef>
                <a:spcPts val="283"/>
              </a:spcBef>
              <a:spcAft>
                <a:spcPts val="283"/>
              </a:spcAft>
            </a:pPr>
            <a:r>
              <a:rPr b="0" lang="fr-FR" sz="2400" spc="-1" strike="noStrike">
                <a:solidFill>
                  <a:srgbClr val="000000"/>
                </a:solidFill>
                <a:latin typeface="Calibri"/>
                <a:ea typeface="DejaVu Sans"/>
              </a:rPr>
              <a:t>Impulsive</a:t>
            </a:r>
            <a:endParaRPr b="0" lang="fr-FR" sz="2400" spc="-1" strike="noStrike">
              <a:latin typeface="Arial"/>
            </a:endParaRPr>
          </a:p>
          <a:p>
            <a:pPr algn="ctr">
              <a:lnSpc>
                <a:spcPct val="100000"/>
              </a:lnSpc>
              <a:spcBef>
                <a:spcPts val="283"/>
              </a:spcBef>
              <a:spcAft>
                <a:spcPts val="283"/>
              </a:spcAft>
            </a:pPr>
            <a:r>
              <a:rPr b="0" lang="fr-FR" sz="2400" spc="-1" strike="noStrike">
                <a:solidFill>
                  <a:srgbClr val="000000"/>
                </a:solidFill>
                <a:latin typeface="Calibri"/>
                <a:ea typeface="DejaVu Sans"/>
              </a:rPr>
              <a:t>± Réductible</a:t>
            </a:r>
            <a:endParaRPr b="0" lang="fr-FR" sz="2400" spc="-1" strike="noStrike">
              <a:latin typeface="Arial"/>
            </a:endParaRPr>
          </a:p>
        </p:txBody>
      </p:sp>
      <p:sp>
        <p:nvSpPr>
          <p:cNvPr id="222" name="CustomShape 3"/>
          <p:cNvSpPr/>
          <p:nvPr/>
        </p:nvSpPr>
        <p:spPr>
          <a:xfrm>
            <a:off x="3517560" y="1277640"/>
            <a:ext cx="2982240" cy="2271600"/>
          </a:xfrm>
          <a:prstGeom prst="rect">
            <a:avLst/>
          </a:prstGeom>
          <a:solidFill>
            <a:srgbClr val="d4e7fb"/>
          </a:solidFill>
          <a:ln>
            <a:noFill/>
          </a:ln>
        </p:spPr>
        <p:style>
          <a:lnRef idx="0"/>
          <a:fillRef idx="0"/>
          <a:effectRef idx="0"/>
          <a:fontRef idx="minor"/>
        </p:style>
        <p:txBody>
          <a:bodyPr lIns="90000" rIns="90000" tIns="45000" bIns="45000"/>
          <a:p>
            <a:pPr algn="ctr">
              <a:lnSpc>
                <a:spcPct val="100000"/>
              </a:lnSpc>
              <a:spcBef>
                <a:spcPts val="283"/>
              </a:spcBef>
              <a:spcAft>
                <a:spcPts val="283"/>
              </a:spcAft>
            </a:pPr>
            <a:r>
              <a:rPr b="0" lang="fr-FR" sz="2400" spc="-1" strike="noStrike">
                <a:solidFill>
                  <a:srgbClr val="000000"/>
                </a:solidFill>
                <a:latin typeface="Calibri"/>
                <a:ea typeface="DejaVu Sans"/>
              </a:rPr>
              <a:t>Gêne</a:t>
            </a:r>
            <a:endParaRPr b="0" lang="fr-FR" sz="2400" spc="-1" strike="noStrike">
              <a:latin typeface="Arial"/>
            </a:endParaRPr>
          </a:p>
          <a:p>
            <a:pPr algn="ctr">
              <a:lnSpc>
                <a:spcPct val="100000"/>
              </a:lnSpc>
              <a:spcBef>
                <a:spcPts val="283"/>
              </a:spcBef>
              <a:spcAft>
                <a:spcPts val="283"/>
              </a:spcAft>
            </a:pPr>
            <a:r>
              <a:rPr b="0" lang="fr-FR" sz="2400" spc="-1" strike="noStrike">
                <a:solidFill>
                  <a:srgbClr val="000000"/>
                </a:solidFill>
                <a:latin typeface="Calibri"/>
                <a:ea typeface="DejaVu Sans"/>
              </a:rPr>
              <a:t>Douleur</a:t>
            </a:r>
            <a:endParaRPr b="0" lang="fr-FR" sz="2400" spc="-1" strike="noStrike">
              <a:latin typeface="Arial"/>
            </a:endParaRPr>
          </a:p>
          <a:p>
            <a:pPr algn="ctr">
              <a:lnSpc>
                <a:spcPct val="100000"/>
              </a:lnSpc>
              <a:spcBef>
                <a:spcPts val="283"/>
              </a:spcBef>
              <a:spcAft>
                <a:spcPts val="283"/>
              </a:spcAft>
            </a:pPr>
            <a:r>
              <a:rPr b="0" lang="fr-FR" sz="2400" spc="-1" strike="noStrike">
                <a:solidFill>
                  <a:srgbClr val="000000"/>
                </a:solidFill>
                <a:latin typeface="Calibri"/>
                <a:ea typeface="DejaVu Sans"/>
              </a:rPr>
              <a:t>Pesanteur</a:t>
            </a:r>
            <a:endParaRPr b="0" lang="fr-FR" sz="2400" spc="-1" strike="noStrike">
              <a:latin typeface="Arial"/>
            </a:endParaRPr>
          </a:p>
          <a:p>
            <a:pPr algn="ctr">
              <a:lnSpc>
                <a:spcPct val="100000"/>
              </a:lnSpc>
              <a:spcBef>
                <a:spcPts val="283"/>
              </a:spcBef>
              <a:spcAft>
                <a:spcPts val="283"/>
              </a:spcAft>
            </a:pPr>
            <a:r>
              <a:rPr b="0" lang="fr-FR" sz="2400" spc="-1" strike="noStrike">
                <a:solidFill>
                  <a:srgbClr val="000000"/>
                </a:solidFill>
                <a:latin typeface="Calibri"/>
                <a:ea typeface="DejaVu Sans"/>
              </a:rPr>
              <a:t>Dysurie</a:t>
            </a:r>
            <a:endParaRPr b="0" lang="fr-FR" sz="2400" spc="-1" strike="noStrike">
              <a:latin typeface="Arial"/>
            </a:endParaRPr>
          </a:p>
          <a:p>
            <a:pPr algn="ctr">
              <a:lnSpc>
                <a:spcPct val="100000"/>
              </a:lnSpc>
              <a:spcBef>
                <a:spcPts val="283"/>
              </a:spcBef>
              <a:spcAft>
                <a:spcPts val="283"/>
              </a:spcAft>
            </a:pPr>
            <a:r>
              <a:rPr b="0" lang="fr-FR" sz="2400" spc="-1" strike="noStrike">
                <a:solidFill>
                  <a:srgbClr val="000000"/>
                </a:solidFill>
                <a:latin typeface="Calibri"/>
                <a:ea typeface="DejaVu Sans"/>
              </a:rPr>
              <a:t>Dyspareunie</a:t>
            </a:r>
            <a:endParaRPr b="0" lang="fr-FR" sz="2400" spc="-1" strike="noStrike">
              <a:latin typeface="Arial"/>
            </a:endParaRPr>
          </a:p>
        </p:txBody>
      </p:sp>
      <p:sp>
        <p:nvSpPr>
          <p:cNvPr id="223" name="CustomShape 4"/>
          <p:cNvSpPr/>
          <p:nvPr/>
        </p:nvSpPr>
        <p:spPr>
          <a:xfrm>
            <a:off x="6609240" y="1273680"/>
            <a:ext cx="2983680" cy="2284560"/>
          </a:xfrm>
          <a:prstGeom prst="rect">
            <a:avLst/>
          </a:prstGeom>
          <a:solidFill>
            <a:srgbClr val="d4e7fb"/>
          </a:solidFill>
          <a:ln>
            <a:noFill/>
          </a:ln>
        </p:spPr>
        <p:style>
          <a:lnRef idx="0"/>
          <a:fillRef idx="0"/>
          <a:effectRef idx="0"/>
          <a:fontRef idx="minor"/>
        </p:style>
        <p:txBody>
          <a:bodyPr lIns="90000" rIns="90000" tIns="45000" bIns="45000"/>
          <a:p>
            <a:pPr algn="ctr">
              <a:lnSpc>
                <a:spcPct val="100000"/>
              </a:lnSpc>
              <a:spcBef>
                <a:spcPts val="567"/>
              </a:spcBef>
              <a:spcAft>
                <a:spcPts val="567"/>
              </a:spcAft>
            </a:pPr>
            <a:r>
              <a:rPr b="0" lang="fr-FR" sz="2400" spc="-1" strike="noStrike">
                <a:solidFill>
                  <a:srgbClr val="000000"/>
                </a:solidFill>
                <a:latin typeface="Calibri"/>
                <a:ea typeface="DejaVu Sans"/>
              </a:rPr>
              <a:t>Érosion cutanée</a:t>
            </a:r>
            <a:endParaRPr b="0" lang="fr-FR" sz="2400" spc="-1" strike="noStrike">
              <a:latin typeface="Arial"/>
            </a:endParaRPr>
          </a:p>
          <a:p>
            <a:pPr algn="ctr">
              <a:lnSpc>
                <a:spcPct val="100000"/>
              </a:lnSpc>
              <a:spcBef>
                <a:spcPts val="567"/>
              </a:spcBef>
              <a:spcAft>
                <a:spcPts val="567"/>
              </a:spcAft>
            </a:pPr>
            <a:r>
              <a:rPr b="0" lang="fr-FR" sz="2400" spc="-1" strike="noStrike">
                <a:solidFill>
                  <a:srgbClr val="000000"/>
                </a:solidFill>
                <a:latin typeface="Calibri"/>
                <a:ea typeface="DejaVu Sans"/>
              </a:rPr>
              <a:t>Étranglement</a:t>
            </a:r>
            <a:endParaRPr b="0" lang="fr-FR" sz="2400" spc="-1" strike="noStrike">
              <a:latin typeface="Arial"/>
            </a:endParaRPr>
          </a:p>
          <a:p>
            <a:pPr algn="ctr">
              <a:lnSpc>
                <a:spcPct val="100000"/>
              </a:lnSpc>
              <a:spcBef>
                <a:spcPts val="567"/>
              </a:spcBef>
              <a:spcAft>
                <a:spcPts val="567"/>
              </a:spcAft>
            </a:pPr>
            <a:r>
              <a:rPr b="0" lang="fr-FR" sz="2400" spc="-1" strike="noStrike">
                <a:solidFill>
                  <a:srgbClr val="000000"/>
                </a:solidFill>
                <a:latin typeface="Calibri"/>
                <a:ea typeface="DejaVu Sans"/>
              </a:rPr>
              <a:t>Éviscération</a:t>
            </a:r>
            <a:endParaRPr b="0" lang="fr-FR" sz="2400" spc="-1" strike="noStrike">
              <a:latin typeface="Arial"/>
            </a:endParaRPr>
          </a:p>
          <a:p>
            <a:pPr algn="ctr">
              <a:lnSpc>
                <a:spcPct val="100000"/>
              </a:lnSpc>
              <a:spcBef>
                <a:spcPts val="567"/>
              </a:spcBef>
              <a:spcAft>
                <a:spcPts val="567"/>
              </a:spcAft>
            </a:pPr>
            <a:r>
              <a:rPr b="0" lang="fr-FR" sz="2400" spc="-1" strike="noStrike">
                <a:solidFill>
                  <a:srgbClr val="000000"/>
                </a:solidFill>
                <a:latin typeface="Calibri"/>
                <a:ea typeface="DejaVu Sans"/>
              </a:rPr>
              <a:t>Fistule entéro cutanée</a:t>
            </a:r>
            <a:endParaRPr b="0" lang="fr-FR" sz="2400" spc="-1" strike="noStrike">
              <a:latin typeface="Arial"/>
            </a:endParaRPr>
          </a:p>
        </p:txBody>
      </p:sp>
      <p:sp>
        <p:nvSpPr>
          <p:cNvPr id="224" name="CustomShape 5"/>
          <p:cNvSpPr/>
          <p:nvPr/>
        </p:nvSpPr>
        <p:spPr>
          <a:xfrm>
            <a:off x="548640" y="3617280"/>
            <a:ext cx="8961840" cy="400320"/>
          </a:xfrm>
          <a:prstGeom prst="rect">
            <a:avLst/>
          </a:prstGeom>
          <a:solidFill>
            <a:srgbClr val="0066b3"/>
          </a:solidFill>
          <a:ln>
            <a:noFill/>
          </a:ln>
        </p:spPr>
        <p:style>
          <a:lnRef idx="0"/>
          <a:fillRef idx="0"/>
          <a:effectRef idx="0"/>
          <a:fontRef idx="minor"/>
        </p:style>
        <p:txBody>
          <a:bodyPr lIns="90000" rIns="90000" tIns="45000" bIns="45000" anchor="ctr"/>
          <a:p>
            <a:pPr algn="ctr">
              <a:lnSpc>
                <a:spcPct val="100000"/>
              </a:lnSpc>
            </a:pPr>
            <a:r>
              <a:rPr b="1" lang="fr-FR" sz="2600" spc="-1" strike="noStrike">
                <a:solidFill>
                  <a:srgbClr val="ffffff"/>
                </a:solidFill>
                <a:latin typeface="Calibri"/>
                <a:ea typeface="DejaVu Sans"/>
              </a:rPr>
              <a:t>Radiologique (TDM, IRM)</a:t>
            </a:r>
            <a:endParaRPr b="0" lang="fr-FR" sz="2600" spc="-1" strike="noStrike">
              <a:latin typeface="Arial"/>
            </a:endParaRPr>
          </a:p>
        </p:txBody>
      </p:sp>
      <p:sp>
        <p:nvSpPr>
          <p:cNvPr id="225" name="CustomShape 6"/>
          <p:cNvSpPr/>
          <p:nvPr/>
        </p:nvSpPr>
        <p:spPr>
          <a:xfrm>
            <a:off x="3517560" y="830520"/>
            <a:ext cx="2982240" cy="379440"/>
          </a:xfrm>
          <a:prstGeom prst="rect">
            <a:avLst/>
          </a:prstGeom>
          <a:solidFill>
            <a:srgbClr val="0066b3"/>
          </a:solidFill>
          <a:ln>
            <a:noFill/>
          </a:ln>
        </p:spPr>
        <p:style>
          <a:lnRef idx="0"/>
          <a:fillRef idx="0"/>
          <a:effectRef idx="0"/>
          <a:fontRef idx="minor"/>
        </p:style>
        <p:txBody>
          <a:bodyPr lIns="90000" rIns="90000" tIns="45000" bIns="45000" anchor="ctr"/>
          <a:p>
            <a:pPr algn="ctr">
              <a:lnSpc>
                <a:spcPct val="100000"/>
              </a:lnSpc>
            </a:pPr>
            <a:r>
              <a:rPr b="1" lang="fr-FR" sz="2600" spc="-1" strike="noStrike">
                <a:solidFill>
                  <a:srgbClr val="ffffff"/>
                </a:solidFill>
                <a:latin typeface="Calibri"/>
                <a:ea typeface="DejaVu Sans"/>
              </a:rPr>
              <a:t>Symptômes</a:t>
            </a:r>
            <a:endParaRPr b="0" lang="fr-FR" sz="2600" spc="-1" strike="noStrike">
              <a:latin typeface="Arial"/>
            </a:endParaRPr>
          </a:p>
        </p:txBody>
      </p:sp>
      <p:sp>
        <p:nvSpPr>
          <p:cNvPr id="226" name="CustomShape 7"/>
          <p:cNvSpPr/>
          <p:nvPr/>
        </p:nvSpPr>
        <p:spPr>
          <a:xfrm>
            <a:off x="6607080" y="815760"/>
            <a:ext cx="2989800" cy="384840"/>
          </a:xfrm>
          <a:prstGeom prst="rect">
            <a:avLst/>
          </a:prstGeom>
          <a:solidFill>
            <a:srgbClr val="0066b3"/>
          </a:solidFill>
          <a:ln>
            <a:noFill/>
          </a:ln>
        </p:spPr>
        <p:style>
          <a:lnRef idx="0"/>
          <a:fillRef idx="0"/>
          <a:effectRef idx="0"/>
          <a:fontRef idx="minor"/>
        </p:style>
        <p:txBody>
          <a:bodyPr lIns="90000" rIns="90000" tIns="45000" bIns="45000" anchor="ctr"/>
          <a:p>
            <a:pPr algn="ctr">
              <a:lnSpc>
                <a:spcPct val="100000"/>
              </a:lnSpc>
            </a:pPr>
            <a:r>
              <a:rPr b="1" lang="fr-FR" sz="2600" spc="-1" strike="noStrike">
                <a:solidFill>
                  <a:srgbClr val="ffffff"/>
                </a:solidFill>
                <a:latin typeface="Calibri"/>
                <a:ea typeface="DejaVu Sans"/>
              </a:rPr>
              <a:t>Complications</a:t>
            </a:r>
            <a:endParaRPr b="0" lang="fr-FR" sz="2600" spc="-1" strike="noStrike">
              <a:latin typeface="Arial"/>
            </a:endParaRPr>
          </a:p>
        </p:txBody>
      </p:sp>
      <p:sp>
        <p:nvSpPr>
          <p:cNvPr id="227" name="CustomShape 8"/>
          <p:cNvSpPr/>
          <p:nvPr/>
        </p:nvSpPr>
        <p:spPr>
          <a:xfrm>
            <a:off x="429840" y="818640"/>
            <a:ext cx="2993760" cy="385560"/>
          </a:xfrm>
          <a:prstGeom prst="rect">
            <a:avLst/>
          </a:prstGeom>
          <a:solidFill>
            <a:srgbClr val="0066b3"/>
          </a:solidFill>
          <a:ln>
            <a:noFill/>
          </a:ln>
        </p:spPr>
        <p:style>
          <a:lnRef idx="0"/>
          <a:fillRef idx="0"/>
          <a:effectRef idx="0"/>
          <a:fontRef idx="minor"/>
        </p:style>
        <p:txBody>
          <a:bodyPr lIns="90000" rIns="90000" tIns="45000" bIns="45000" anchor="ctr"/>
          <a:p>
            <a:pPr algn="ctr">
              <a:lnSpc>
                <a:spcPct val="100000"/>
              </a:lnSpc>
            </a:pPr>
            <a:r>
              <a:rPr b="1" lang="fr-FR" sz="2600" spc="-1" strike="noStrike">
                <a:solidFill>
                  <a:srgbClr val="ffffff"/>
                </a:solidFill>
                <a:latin typeface="Calibri"/>
                <a:ea typeface="DejaVu Sans"/>
              </a:rPr>
              <a:t>Clinique</a:t>
            </a:r>
            <a:endParaRPr b="0" lang="fr-FR" sz="2600" spc="-1" strike="noStrike">
              <a:latin typeface="Arial"/>
            </a:endParaRPr>
          </a:p>
        </p:txBody>
      </p:sp>
      <p:sp>
        <p:nvSpPr>
          <p:cNvPr id="228" name="CustomShape 9"/>
          <p:cNvSpPr/>
          <p:nvPr/>
        </p:nvSpPr>
        <p:spPr>
          <a:xfrm>
            <a:off x="548640" y="4088880"/>
            <a:ext cx="8961840" cy="1356120"/>
          </a:xfrm>
          <a:prstGeom prst="rect">
            <a:avLst/>
          </a:prstGeom>
          <a:solidFill>
            <a:srgbClr val="d4e7fb"/>
          </a:solidFill>
          <a:ln>
            <a:noFill/>
          </a:ln>
        </p:spPr>
        <p:style>
          <a:lnRef idx="0"/>
          <a:fillRef idx="0"/>
          <a:effectRef idx="0"/>
          <a:fontRef idx="minor"/>
        </p:style>
        <p:txBody>
          <a:bodyPr lIns="90000" rIns="90000" tIns="45000" bIns="45000"/>
          <a:p>
            <a:pPr algn="ctr">
              <a:lnSpc>
                <a:spcPct val="100000"/>
              </a:lnSpc>
              <a:spcBef>
                <a:spcPts val="283"/>
              </a:spcBef>
              <a:spcAft>
                <a:spcPts val="283"/>
              </a:spcAft>
            </a:pPr>
            <a:r>
              <a:rPr b="0" lang="fr-FR" sz="2400" spc="-1" strike="noStrike">
                <a:solidFill>
                  <a:srgbClr val="000000"/>
                </a:solidFill>
                <a:latin typeface="Calibri"/>
                <a:ea typeface="DejaVu Sans"/>
              </a:rPr>
              <a:t>Définition du contenu </a:t>
            </a:r>
            <a:endParaRPr b="0" lang="fr-FR" sz="2400" spc="-1" strike="noStrike">
              <a:latin typeface="Arial"/>
            </a:endParaRPr>
          </a:p>
          <a:p>
            <a:pPr algn="ctr">
              <a:lnSpc>
                <a:spcPct val="100000"/>
              </a:lnSpc>
              <a:spcBef>
                <a:spcPts val="283"/>
              </a:spcBef>
              <a:spcAft>
                <a:spcPts val="283"/>
              </a:spcAft>
            </a:pPr>
            <a:r>
              <a:rPr b="0" lang="fr-FR" sz="2400" spc="-1" strike="noStrike">
                <a:solidFill>
                  <a:srgbClr val="000000"/>
                </a:solidFill>
                <a:latin typeface="Calibri"/>
                <a:ea typeface="DejaVu Sans"/>
              </a:rPr>
              <a:t>Éliminer récidive néoplasique </a:t>
            </a:r>
            <a:endParaRPr b="0" lang="fr-FR" sz="2400" spc="-1" strike="noStrike">
              <a:latin typeface="Arial"/>
            </a:endParaRPr>
          </a:p>
          <a:p>
            <a:pPr algn="ctr">
              <a:lnSpc>
                <a:spcPct val="100000"/>
              </a:lnSpc>
              <a:spcBef>
                <a:spcPts val="567"/>
              </a:spcBef>
              <a:spcAft>
                <a:spcPts val="567"/>
              </a:spcAft>
            </a:pPr>
            <a:r>
              <a:rPr b="0" lang="fr-FR" sz="2400" spc="-1" strike="noStrike">
                <a:solidFill>
                  <a:srgbClr val="000000"/>
                </a:solidFill>
                <a:latin typeface="Calibri"/>
                <a:ea typeface="DejaVu Sans"/>
              </a:rPr>
              <a:t>Définition reliquats musculaires</a:t>
            </a:r>
            <a:endParaRPr b="0" lang="fr-FR" sz="2400" spc="-1" strike="noStrike">
              <a:latin typeface="Arial"/>
            </a:endParaRPr>
          </a:p>
        </p:txBody>
      </p:sp>
      <p:sp>
        <p:nvSpPr>
          <p:cNvPr id="229" name="CustomShape 10"/>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5FD40264-079D-4209-ADCA-3BF68DF3D95D}"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CustomShape 1"/>
          <p:cNvSpPr/>
          <p:nvPr/>
        </p:nvSpPr>
        <p:spPr>
          <a:xfrm>
            <a:off x="503280" y="22572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Diagnostic</a:t>
            </a:r>
            <a:endParaRPr b="0" lang="fr-FR" sz="4400" spc="-1" strike="noStrike">
              <a:latin typeface="Arial"/>
            </a:endParaRPr>
          </a:p>
        </p:txBody>
      </p:sp>
      <p:pic>
        <p:nvPicPr>
          <p:cNvPr id="231" name="Image 432" descr=""/>
          <p:cNvPicPr/>
          <p:nvPr/>
        </p:nvPicPr>
        <p:blipFill>
          <a:blip r:embed="rId1"/>
          <a:stretch/>
        </p:blipFill>
        <p:spPr>
          <a:xfrm>
            <a:off x="307080" y="1370160"/>
            <a:ext cx="5334840" cy="3509640"/>
          </a:xfrm>
          <a:prstGeom prst="rect">
            <a:avLst/>
          </a:prstGeom>
          <a:ln>
            <a:noFill/>
          </a:ln>
        </p:spPr>
      </p:pic>
      <p:pic>
        <p:nvPicPr>
          <p:cNvPr id="232" name="Image 437" descr=""/>
          <p:cNvPicPr/>
          <p:nvPr/>
        </p:nvPicPr>
        <p:blipFill>
          <a:blip r:embed="rId2"/>
          <a:stretch/>
        </p:blipFill>
        <p:spPr>
          <a:xfrm>
            <a:off x="5979240" y="1199520"/>
            <a:ext cx="3794400" cy="3850560"/>
          </a:xfrm>
          <a:prstGeom prst="rect">
            <a:avLst/>
          </a:prstGeom>
          <a:ln>
            <a:noFill/>
          </a:ln>
        </p:spPr>
      </p:pic>
      <p:sp>
        <p:nvSpPr>
          <p:cNvPr id="233" name="CustomShape 2"/>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FA3C5894-A18F-4995-86C6-C90E37C9110C}"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CustomShape 1"/>
          <p:cNvSpPr/>
          <p:nvPr/>
        </p:nvSpPr>
        <p:spPr>
          <a:xfrm>
            <a:off x="503280" y="225720"/>
            <a:ext cx="9065160" cy="473760"/>
          </a:xfrm>
          <a:prstGeom prst="rect">
            <a:avLst/>
          </a:prstGeom>
          <a:noFill/>
          <a:ln>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Calibri"/>
                <a:ea typeface="DejaVu Sans"/>
              </a:rPr>
              <a:t>Indication opératoire</a:t>
            </a:r>
            <a:endParaRPr b="0" lang="fr-FR" sz="4400" spc="-1" strike="noStrike">
              <a:latin typeface="Arial"/>
            </a:endParaRPr>
          </a:p>
        </p:txBody>
      </p:sp>
      <p:sp>
        <p:nvSpPr>
          <p:cNvPr id="235" name="CustomShape 2"/>
          <p:cNvSpPr/>
          <p:nvPr/>
        </p:nvSpPr>
        <p:spPr>
          <a:xfrm>
            <a:off x="1584360" y="1085760"/>
            <a:ext cx="6906240" cy="3591720"/>
          </a:xfrm>
          <a:prstGeom prst="rect">
            <a:avLst/>
          </a:prstGeom>
          <a:noFill/>
          <a:ln>
            <a:noFill/>
          </a:ln>
        </p:spPr>
        <p:style>
          <a:lnRef idx="0"/>
          <a:fillRef idx="0"/>
          <a:effectRef idx="0"/>
          <a:fontRef idx="minor"/>
        </p:style>
        <p:txBody>
          <a:bodyPr lIns="0" rIns="0" tIns="0" bIns="0" anchor="ctr"/>
          <a:p>
            <a:pPr marL="756000" indent="-642960">
              <a:lnSpc>
                <a:spcPct val="100000"/>
              </a:lnSpc>
              <a:spcBef>
                <a:spcPts val="1417"/>
              </a:spcBef>
              <a:buClr>
                <a:srgbClr val="62a73b"/>
              </a:buClr>
              <a:buSzPct val="150000"/>
              <a:buFont typeface="Wingdings" charset="2"/>
              <a:buChar char=""/>
            </a:pPr>
            <a:r>
              <a:rPr b="0" lang="fr-FR" sz="2800" spc="-1" strike="noStrike">
                <a:solidFill>
                  <a:srgbClr val="000000"/>
                </a:solidFill>
                <a:latin typeface="Calibri"/>
                <a:ea typeface="DejaVu Sans"/>
              </a:rPr>
              <a:t>Chirurgie programmée :</a:t>
            </a:r>
            <a:endParaRPr b="0" lang="fr-FR" sz="2800" spc="-1" strike="noStrike">
              <a:latin typeface="Arial"/>
            </a:endParaRPr>
          </a:p>
          <a:p>
            <a:pPr lvl="1" marL="1224000" indent="-318960">
              <a:lnSpc>
                <a:spcPct val="100000"/>
              </a:lnSpc>
              <a:spcBef>
                <a:spcPts val="1134"/>
              </a:spcBef>
              <a:buClr>
                <a:srgbClr val="000000"/>
              </a:buClr>
              <a:buSzPct val="75000"/>
              <a:buFont typeface="Symbol"/>
              <a:buChar char=""/>
            </a:pPr>
            <a:r>
              <a:rPr b="0" lang="fr-FR" sz="2800" spc="-1" strike="noStrike">
                <a:solidFill>
                  <a:srgbClr val="000000"/>
                </a:solidFill>
                <a:latin typeface="Calibri"/>
                <a:ea typeface="DejaVu Sans"/>
              </a:rPr>
              <a:t>Rémission complète</a:t>
            </a:r>
            <a:endParaRPr b="0" lang="fr-FR" sz="2800" spc="-1" strike="noStrike">
              <a:latin typeface="Arial"/>
            </a:endParaRPr>
          </a:p>
          <a:p>
            <a:pPr lvl="1" marL="1224000" indent="-318960">
              <a:lnSpc>
                <a:spcPct val="100000"/>
              </a:lnSpc>
              <a:spcBef>
                <a:spcPts val="1134"/>
              </a:spcBef>
              <a:buClr>
                <a:srgbClr val="000000"/>
              </a:buClr>
              <a:buSzPct val="75000"/>
              <a:buFont typeface="Symbol"/>
              <a:buChar char=""/>
            </a:pPr>
            <a:r>
              <a:rPr b="0" lang="fr-FR" sz="2800" spc="-1" strike="noStrike">
                <a:solidFill>
                  <a:srgbClr val="000000"/>
                </a:solidFill>
                <a:latin typeface="Calibri"/>
                <a:ea typeface="DejaVu Sans"/>
              </a:rPr>
              <a:t>Bon état général</a:t>
            </a:r>
            <a:endParaRPr b="0" lang="fr-FR" sz="2800" spc="-1" strike="noStrike">
              <a:latin typeface="Arial"/>
            </a:endParaRPr>
          </a:p>
          <a:p>
            <a:pPr lvl="1" marL="1224000" indent="-318960">
              <a:lnSpc>
                <a:spcPct val="100000"/>
              </a:lnSpc>
              <a:spcBef>
                <a:spcPts val="1134"/>
              </a:spcBef>
              <a:buClr>
                <a:srgbClr val="000000"/>
              </a:buClr>
              <a:buSzPct val="75000"/>
              <a:buFont typeface="Symbol"/>
              <a:buChar char=""/>
            </a:pPr>
            <a:r>
              <a:rPr b="0" lang="fr-FR" sz="2800" spc="-1" strike="noStrike">
                <a:solidFill>
                  <a:srgbClr val="000000"/>
                </a:solidFill>
                <a:latin typeface="Calibri"/>
                <a:ea typeface="DejaVu Sans"/>
              </a:rPr>
              <a:t>Symptomatique</a:t>
            </a:r>
            <a:endParaRPr b="0" lang="fr-FR" sz="2800" spc="-1" strike="noStrike">
              <a:latin typeface="Arial"/>
            </a:endParaRPr>
          </a:p>
          <a:p>
            <a:pPr>
              <a:lnSpc>
                <a:spcPct val="100000"/>
              </a:lnSpc>
              <a:spcBef>
                <a:spcPts val="1417"/>
              </a:spcBef>
            </a:pPr>
            <a:endParaRPr b="0" lang="fr-FR" sz="2800" spc="-1" strike="noStrike">
              <a:latin typeface="Arial"/>
            </a:endParaRPr>
          </a:p>
          <a:p>
            <a:pPr marL="756000" indent="-642960">
              <a:lnSpc>
                <a:spcPct val="100000"/>
              </a:lnSpc>
              <a:spcBef>
                <a:spcPts val="1417"/>
              </a:spcBef>
              <a:buClr>
                <a:srgbClr val="62a73b"/>
              </a:buClr>
              <a:buSzPct val="150000"/>
              <a:buFont typeface="Wingdings" charset="2"/>
              <a:buChar char=""/>
            </a:pPr>
            <a:r>
              <a:rPr b="0" lang="fr-FR" sz="2800" spc="-1" strike="noStrike">
                <a:solidFill>
                  <a:srgbClr val="000000"/>
                </a:solidFill>
                <a:latin typeface="Calibri"/>
                <a:ea typeface="DejaVu Sans"/>
              </a:rPr>
              <a:t>Urgence : éviscération, étranglement</a:t>
            </a:r>
            <a:endParaRPr b="0" lang="fr-FR" sz="2800" spc="-1" strike="noStrike">
              <a:latin typeface="Arial"/>
            </a:endParaRPr>
          </a:p>
        </p:txBody>
      </p:sp>
      <p:sp>
        <p:nvSpPr>
          <p:cNvPr id="236" name="CustomShape 3"/>
          <p:cNvSpPr/>
          <p:nvPr/>
        </p:nvSpPr>
        <p:spPr>
          <a:xfrm>
            <a:off x="9347400" y="5250960"/>
            <a:ext cx="651960" cy="365760"/>
          </a:xfrm>
          <a:prstGeom prst="rect">
            <a:avLst/>
          </a:prstGeom>
          <a:noFill/>
          <a:ln>
            <a:noFill/>
          </a:ln>
        </p:spPr>
        <p:style>
          <a:lnRef idx="0"/>
          <a:fillRef idx="0"/>
          <a:effectRef idx="0"/>
          <a:fontRef idx="minor"/>
        </p:style>
        <p:txBody>
          <a:bodyPr lIns="0" rIns="0" tIns="0" bIns="0" anchor="ctr"/>
          <a:p>
            <a:pPr algn="ctr">
              <a:lnSpc>
                <a:spcPct val="100000"/>
              </a:lnSpc>
            </a:pPr>
            <a:fld id="{D44F8D68-CEF8-49DD-9FF4-324CA534500C}" type="slidenum">
              <a:rPr b="0" lang="fr-FR" sz="2000" spc="-1" strike="noStrike">
                <a:solidFill>
                  <a:srgbClr val="000000"/>
                </a:solidFill>
                <a:latin typeface="Calibri"/>
                <a:ea typeface="DejaVu Sans"/>
              </a:rPr>
              <a:t>&lt;numéro&gt;</a:t>
            </a:fld>
            <a:endParaRPr b="0" lang="fr-FR" sz="2000" spc="-1" strike="noStrike">
              <a:latin typeface="Arial"/>
            </a:endParaRPr>
          </a:p>
        </p:txBody>
      </p:sp>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41</TotalTime>
  <Application>LibreOffice/6.0.7.3$Windows_X86_64 LibreOffice_project/dc89aa7a9eabfd848af146d5086077aeed2ae4a5</Application>
  <Words>2550</Words>
  <Paragraphs>530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2021-09-02T20:16:06Z</dcterms:created>
  <dc:creator>L.Schwarz</dc:creator>
  <dc:description/>
  <dc:language>fr-FR</dc:language>
  <cp:lastModifiedBy/>
  <dcterms:modified xsi:type="dcterms:W3CDTF">2022-06-15T18:55:59Z</dcterms:modified>
  <cp:revision>581</cp:revision>
  <dc:subject/>
  <dc:title>Blue Curve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38</vt:i4>
  </property>
  <property fmtid="{D5CDD505-2E9C-101B-9397-08002B2CF9AE}" pid="8" name="PresentationFormat">
    <vt:lpwstr>Custom</vt:lpwstr>
  </property>
  <property fmtid="{D5CDD505-2E9C-101B-9397-08002B2CF9AE}" pid="9" name="ScaleCrop">
    <vt:bool>0</vt:bool>
  </property>
  <property fmtid="{D5CDD505-2E9C-101B-9397-08002B2CF9AE}" pid="10" name="ShareDoc">
    <vt:bool>0</vt:bool>
  </property>
  <property fmtid="{D5CDD505-2E9C-101B-9397-08002B2CF9AE}" pid="11" name="Slides">
    <vt:i4>55</vt:i4>
  </property>
</Properties>
</file>